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7E262-61BB-47AD-A281-DE5467E4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64B78-CA52-458D-9DB2-DC273F1A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7E9E-7CDF-48FF-829F-DAEB16FC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D6C4-C941-43D5-A9DC-E9DE775F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A7A54-E8C1-4F69-9C12-F7A96A78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F2204-7DC9-4A8E-B594-1B554323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07410-0A8C-418D-8C45-673F17B3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BF667-C5E6-45E4-8E2D-7BA7EA51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CF239-1A0E-4E44-8A1D-468EDD9C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0921-995D-4604-A25C-1AA7DA53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55F8-4DEE-440C-A20E-5A54CD8D9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1202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文书保存要求及重要性\n## 1.护理文书的基本概念与重要性\n### 1.1护理文书的定义与作用\n### 1.2护理文书在医疗护理过程中的重要性\n### 1.3护理文书对患者安全与质量的保障\n## 2.护理文书的基本种类与内容\n### 2.1病历记录与护理病历的区别\n### 2.2护理文书的基本种类与内容\n### 2.3护理文书记录的基本要求与规范\n## 3.护理文书的保存与管理\n### 3.1护理文书的保存方式与地点\n### 3.2护理文书的归档与整理\n### 3.3护理文书的查阅与使用管理\n## 4.护理文书保存的法律与伦理要求\n### 4.1护理文书保存的法律依据与责任\n### 4.2护理文书保存的伦理原则与要求\n### 4.3护理文书保存的实践案例与教训\n## 5.护理文书保存的技术与安全保障\n### 5.1护理文书保存的技术支持与更新\n### 5.2护理文书保存的安全与隐私保护\n### 5.3护理文书保存的应急预案与演练\n## 6.护理文书保存的继续教育与培训\n### 6.1护理文书保存的继续教育与培训需求\n### 6.2护理文书保存的培训课程与内容\n### 6.3护理文书保存的考核与评价方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护理文书保存要求及重要性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护理文书的基本概念与重要性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护理文书是记录患者病情和护理过程的文档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护理文书是护理工作的依据和凭证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护理质量的监控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护理安全的保障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护理文书是患者权益的保障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患者安全保障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护理文书的定义与作用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护理文书反映患者病情变化和治疗效果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病情的动态观察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护理效果的评估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护理文书为医疗护理提供法律依据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诊疗行为的记录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护理职责的界定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医疗纠纷的处理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护理文书提高护理工作效率和质量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护理工作的规范化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护理管理的科学化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护理服务的优质化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护理文书在医疗护理过程中的重要性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护理文书确保患者得到规范的护理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护理效果的评估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护理文书保障患者隐私和信息安全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患者信息的保护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护理文书的保密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信息泄露的处理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护理文书提高患者满意度和信任度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患者对护理工作的了解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患者对医疗团队的信任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护理文书对患者安全与质量的保障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护理文书的基本种类与内容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病历记录是医疗文书，包括病史、体检、诊断等内容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患者基本信息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现病史   -既往史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家族史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体格检查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辅助检查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护理病历是护理文书，包括护理评估、计划、实施和评价等内容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护理效果评价</a:t>
            </a:r>
            <a:endParaRPr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病历记录与护理病历的区别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护理效果评价单</a:t>
                </a:r>
                <a:endParaRPr/>
              </a:p>
            </p:txBody>
          </p:sp>
          <p:sp>
            <p:nvSpPr>
              <p:cNvPr id="26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</p:grpSp>
        <p:grpSp>
          <p:nvGrpSpPr>
            <p:cNvPr id="26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护理表格</a:t>
                </a:r>
                <a:endParaRPr/>
              </a:p>
            </p:txBody>
          </p:sp>
          <p:sp>
            <p:nvSpPr>
              <p:cNvPr id="27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入院评估表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护理交接表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护理巡视表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护理操作记录表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患者转出/转入记录表</a:t>
                </a:r>
                <a:endParaRPr/>
              </a:p>
            </p:txBody>
          </p:sp>
        </p:grpSp>
        <p:grpSp>
          <p:nvGrpSpPr>
            <p:cNvPr id="27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护理记录单</a:t>
                </a:r>
                <a:endParaRPr/>
              </a:p>
            </p:txBody>
          </p:sp>
          <p:sp>
            <p:nvSpPr>
              <p:cNvPr id="27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护理巡视记录本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护理操作记录本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患者转出/转入记录本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护理文书的基本种类与内容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记录及时、准确、真实</a:t>
                </a:r>
                <a:endParaRPr/>
              </a:p>
            </p:txBody>
          </p:sp>
          <p:sp>
            <p:nvSpPr>
              <p:cNvPr id="2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病情描述</a:t>
                </a:r>
                <a:endParaRPr/>
              </a:p>
            </p:txBody>
          </p:sp>
        </p:grpSp>
        <p:grpSp>
          <p:nvGrpSpPr>
            <p:cNvPr id="2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记录完整、连续、一致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记录连续不断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数据一致</a:t>
                </a:r>
                <a:endParaRPr/>
              </a:p>
            </p:txBody>
          </p:sp>
        </p:grpSp>
        <p:grpSp>
          <p:nvGrpSpPr>
            <p:cNvPr id="2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记录清晰、易读、规范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签名和日期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护理文书记录的基本要求与规范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护理文书的保存与管理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护理文书的保存方式与地点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保存方式   -纸质档案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电子档案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保存地点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归档制度</a:t>
                </a:r>
                <a:endParaRPr/>
              </a:p>
            </p:txBody>
          </p:sp>
          <p:sp>
            <p:nvSpPr>
              <p:cNvPr id="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档案查询</a:t>
                </a:r>
                <a:endParaRPr/>
              </a:p>
            </p:txBody>
          </p:sp>
          <p:sp>
            <p:nvSpPr>
              <p:cNvPr id="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整理方法</a:t>
                </a:r>
                <a:endParaRPr/>
              </a:p>
            </p:txBody>
          </p:sp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按时间整理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按科室整理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按患者整理</a:t>
                </a:r>
                <a:endParaRPr/>
              </a:p>
            </p:txBody>
          </p:sp>
          <p:sp>
            <p:nvSpPr>
              <p:cNvPr id="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护理文书的归档与整理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护理文书的查阅与使用管理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查阅权限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其他相关人员查阅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遵守保密原则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遵守信息保护原则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https://d.book118.com/136212021005010050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护理文书保存要求及重要性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2024-09-15T02:31:27.842</cp:lastPrinted>
  <dcterms:created xsi:type="dcterms:W3CDTF">2024-09-14T18:31:27Z</dcterms:created>
  <dcterms:modified xsi:type="dcterms:W3CDTF">2024-09-14T18:31:29Z</dcterms:modified>
</cp:coreProperties>
</file>