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DTRMJ+MS-UIGothic"/>
      <p:regular r:id="rId15"/>
    </p:embeddedFont>
    <p:embeddedFont>
      <p:font typeface="OOWLTD+LJFPAG+ArialMT"/>
      <p:regular r:id="rId16"/>
    </p:embeddedFont>
    <p:embeddedFont>
      <p:font typeface="AHNHRH+OKEAQN+Arial-BoldMT"/>
      <p:regular r:id="rId17"/>
    </p:embeddedFont>
    <p:embeddedFont>
      <p:font typeface="FISRBU+MUPHCD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AA10D-13A5-4112-BAC6-2D06557B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75406-E27A-4462-AAC9-97184495D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CDEA7-CE91-4294-9059-5147670C3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1FB2D-7294-40CC-9FEF-4FA9C5D7C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B8E80-E7CD-407E-9C09-811CF673E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02ECB-AD4D-44AC-BB8E-9C9EF664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DB7EA-A34B-42FC-9309-C1A1FA11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98F09-E2ED-4C54-81ED-67E4E0E9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DF3B3-D2D1-4A8E-8746-D4BBC72D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4EF86-8FA4-4B31-87BA-0CDF3B09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ACC22-0D5F-41A1-B4F7-3FC1AF79F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14021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426113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8">
                <a:solidFill>
                  <a:srgbClr val="0084FF"/>
                </a:solidFill>
                <a:latin typeface="UDTRMJ+MS-UIGothic"/>
                <a:cs typeface="UDTRMJ+MS-UIGothic"/>
              </a:rPr>
              <a:t>百商店列点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UDTRMJ+MS-UIGothic"/>
                <a:cs typeface="UDTRM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OWLTD+LJFPAG+ArialMT"/>
                <a:cs typeface="OOWLTD+LJFPA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100049" cy="29785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OWLTD+LJFPAG+ArialMT"/>
                <a:cs typeface="OOWLTD+LJFPA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百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货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商店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列要点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OWLTD+LJFPAG+ArialMT"/>
                <a:cs typeface="OOWLTD+LJFPA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列点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评标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OWLTD+LJFPAG+ArialMT"/>
                <a:cs typeface="OOWLTD+LJFPA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列案例分析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OWLTD+LJFPAG+ArialMT"/>
                <a:cs typeface="OOWLTD+LJFPA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列改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OWLTD+LJFPAG+ArialMT"/>
                <a:cs typeface="OOWLTD+LJFPA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0084FF"/>
                </a:solidFill>
                <a:latin typeface="UDTRMJ+MS-UIGothic"/>
                <a:cs typeface="UDTRMJ+MS-UIGothic"/>
              </a:rPr>
              <a:t>列未来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710">
                <a:solidFill>
                  <a:srgbClr val="0084FF"/>
                </a:solidFill>
                <a:latin typeface="UDTRMJ+MS-UIGothic"/>
                <a:cs typeface="UDTRMJ+MS-UIGothic"/>
              </a:rPr>
              <a:t>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AHNHRH+OKEAQN+Arial-BoldMT"/>
                <a:cs typeface="AHNHRH+OKEAQN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0084FF"/>
                </a:solidFill>
                <a:latin typeface="UDTRMJ+MS-UIGothic"/>
                <a:cs typeface="UDTRMJ+MS-UIGothic"/>
              </a:rPr>
              <a:t>列的定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列是将商品以一定的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律、方式展示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给顾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客，以吸引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欲望，提升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售效果的一种手段。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UDTRMJ+MS-UIGothic"/>
                <a:cs typeface="UDTRM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列是商店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中非常重要的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，它涉及到商品的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放、灯光、色彩、空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布局等多个方面。通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列方式，能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使商品更加吸引人，激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发顾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客的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欲望，提高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0084FF"/>
                </a:solidFill>
                <a:latin typeface="UDTRMJ+MS-UIGothic"/>
                <a:cs typeface="UDTRMJ+MS-UIGothic"/>
              </a:rPr>
              <a:t>列的目的和重要性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列的目的是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了吸引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客的注意力，提高商品的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售量。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列的重要性在于它能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物体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，提升品牌形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象，增加回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UDTRMJ+MS-UIGothic"/>
                <a:cs typeface="UDTRM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一个好的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够让顾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客在商店中停留更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，增加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物体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列也能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展示商品的特点和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提升品牌形象。通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列方式，能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够让顾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生信任感，增加回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UDTRMJ+MS-UIGothic"/>
                <a:cs typeface="UDTRMJ+MS-UIGothic"/>
              </a:rPr>
              <a:t>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0084FF"/>
                </a:solidFill>
                <a:latin typeface="UDTRMJ+MS-UIGothic"/>
                <a:cs typeface="UDTRMJ+MS-UIGothic"/>
              </a:rPr>
              <a:t>列的分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UDTRMJ+MS-UIGothic"/>
                <a:cs typeface="UDTRMJ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023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列可以根据不同的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，如按商品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型、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列方式、按空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UDTRMJ+MS-UIGothic"/>
                <a:cs typeface="UDTRMJ+MS-UIGothic"/>
              </a:rPr>
              <a:t>布局等。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根据商品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型的不同，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列可以分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食品、服装、日用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品等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列。根据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列方式的不同，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列可以分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静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态陈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动态陈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列。静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态陈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列是指将商品按照一定的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律和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方式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放在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架上，而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动态陈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是指通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移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、旋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等方式展示商品。根据空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布局的不同，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列可以分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开放式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列和封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式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列。开放式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列是指将商品展示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在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客可以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易看到的位置，而封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式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列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是指将商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品放置在封</a:t>
            </a:r>
            <a:r>
              <a:rPr sz="1350">
                <a:solidFill>
                  <a:srgbClr val="00428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4280"/>
                </a:solidFill>
                <a:latin typeface="UDTRMJ+MS-UIGothic"/>
                <a:cs typeface="UDTRMJ+MS-UIGothic"/>
              </a:rPr>
              <a:t>的展示柜中。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25786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2">
                <a:solidFill>
                  <a:srgbClr val="0084FF"/>
                </a:solidFill>
                <a:latin typeface="UDTRMJ+MS-UIGothic"/>
                <a:cs typeface="UDTRMJ+MS-UIGothic"/>
              </a:rPr>
              <a:t>百商店列点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AHNHRH+OKEAQN+Arial-BoldMT"/>
                <a:cs typeface="AHNHRH+OKEAQN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DTRMJ+MS-UIGothic"/>
                <a:cs typeface="UDTRMJ+MS-UIGothic"/>
              </a:rPr>
              <a:t>商品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0084FF"/>
                </a:solidFill>
                <a:latin typeface="UDTRMJ+MS-UIGothic"/>
                <a:cs typeface="UDTRMJ+MS-UIGothic"/>
              </a:rPr>
              <a:t>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ISRBU+MUPHCD+MicrosoftYaHei-Bold"/>
                <a:cs typeface="FISRBU+MUPHC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ISRBU+MUPHCD+MicrosoftYaHei-Bold"/>
                <a:cs typeface="FISRBU+MUPHC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ISRBU+MUPHCD+MicrosoftYaHei-Bold"/>
                <a:cs typeface="FISRBU+MUPHC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DTRMJ+MS-UIGothic"/>
                <a:cs typeface="UDTRMJ+MS-UIGothic"/>
              </a:rPr>
              <a:t>商品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陈</a:t>
            </a:r>
            <a:r>
              <a:rPr sz="2000" spc="25">
                <a:solidFill>
                  <a:srgbClr val="0084FF"/>
                </a:solidFill>
                <a:latin typeface="UDTRMJ+MS-UIGothic"/>
                <a:cs typeface="UDTRMJ+MS-UIGothic"/>
              </a:rPr>
              <a:t>列要整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DTRMJ+MS-UIGothic"/>
                <a:cs typeface="UDTRMJ+MS-UIGothic"/>
              </a:rPr>
              <a:t>突出重点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UDTRMJ+MS-UIGothic"/>
                <a:cs typeface="UDTRMJ+MS-UIGothic"/>
              </a:rPr>
              <a:t>分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2000" spc="25">
                <a:solidFill>
                  <a:srgbClr val="0084FF"/>
                </a:solidFill>
                <a:latin typeface="UDTRMJ+MS-UIGothic"/>
                <a:cs typeface="UDTRMJ+MS-UIGothic"/>
              </a:rPr>
              <a:t>明确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架上的商品排列整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，避免出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现杂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乱无章的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情况。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热销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商品或新品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放在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眼的位置，以吸引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的注意力。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按照商品的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类别进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列，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方便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找和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DTRMJ+MS-UIGothic"/>
                <a:cs typeface="UDTRMJ+MS-UIGothic"/>
              </a:rPr>
              <a:t>色彩搭配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DTRMJ+MS-UIGothic"/>
                <a:cs typeface="UDTRMJ+MS-UIGothic"/>
              </a:rPr>
              <a:t>色彩要和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DTRMJ+MS-UIGothic"/>
                <a:cs typeface="UDTRMJ+MS-UIGothic"/>
              </a:rPr>
              <a:t>突出主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题</a:t>
            </a:r>
            <a:r>
              <a:rPr sz="2300">
                <a:solidFill>
                  <a:srgbClr val="0084FF"/>
                </a:solidFill>
                <a:latin typeface="UDTRMJ+MS-UIGothic"/>
                <a:cs typeface="UDTRMJ+MS-UIGothic"/>
              </a:rPr>
              <a:t>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DTRMJ+MS-UIGothic"/>
                <a:cs typeface="UDTRMJ+MS-UIGothic"/>
              </a:rPr>
              <a:t>色彩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0084FF"/>
                </a:solidFill>
                <a:latin typeface="UDTRMJ+MS-UIGothic"/>
                <a:cs typeface="UDTRMJ+MS-UIGothic"/>
              </a:rPr>
              <a:t>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列中要注意色彩的搭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根据季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或活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的主色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适当运用色彩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比，突出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重点商品或增加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次感。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配，确保整体效果和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谐统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DTRMJ+MS-UIGothic"/>
                <a:cs typeface="UDTRMJ+MS-UIGothic"/>
              </a:rPr>
              <a:t>照明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DTRMJ+MS-UIGothic"/>
                <a:cs typeface="UDTRMJ+MS-UIGothic"/>
              </a:rPr>
              <a:t>照明要充足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DTRMJ+MS-UIGothic"/>
                <a:cs typeface="UDTRMJ+MS-UIGothic"/>
              </a:rPr>
              <a:t>灯光色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UDTRMJ+MS-UIGothic"/>
                <a:cs typeface="UDTRMJ+MS-UIGothic"/>
              </a:rPr>
              <a:t>灯光效果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架上的商品能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得到充足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的照明，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让顾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客看清楚商品。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列的主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和商品的特点，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合适的灯光色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运用不同的灯光效果，如聚光、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23300" y="430630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泛光等，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造出不同的氛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UDTRMJ+MS-UIGothic"/>
                <a:cs typeface="UDTRM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https://d.book118.com/136214021022010103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UDTRMJ+MS-UIGothic</vt:lpstr>
      <vt:lpstr>OOWLTD+LJFPAG+ArialMT</vt:lpstr>
      <vt:lpstr>Times New Roman</vt:lpstr>
      <vt:lpstr>SimSun</vt:lpstr>
      <vt:lpstr>AHNHRH+OKEAQN+Arial-BoldMT</vt:lpstr>
      <vt:lpstr>FISRBU+MUPHCD+MicrosoftYaHei-Bold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2024-09-28T07:15:19.901</cp:lastPrinted>
  <dcterms:created xsi:type="dcterms:W3CDTF">2024-09-27T23:15:19Z</dcterms:created>
  <dcterms:modified xsi:type="dcterms:W3CDTF">2024-09-27T23:15:21Z</dcterms:modified>
</cp:coreProperties>
</file>