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76A47D-4A73-493E-A602-0FD4C026FC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4022E6-7F36-490B-AB06-1276277E3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33AB8B-7376-4163-9CC2-06209E1B8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30239F-B3EB-47F4-B229-23870341AE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4383A3-82D2-4396-AC8E-81F0B1AD64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DD5987-2853-44F1-B4BC-0BBD0F3112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745429-EAC3-491E-81B7-5CD81C1F4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1F8E42-058A-4EDF-B863-12A35D781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4CA258-BCD1-4FA4-83F6-68CA589646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DB47F7-542C-4F0D-9900-D45BD3CB8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85478D-F332-4435-A22A-A1BE71B0B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21410314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沟通（项目经理课件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沟通基础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项目经理的沟通角色</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内部沟通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外部沟通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跨文化沟通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沟通工具与技术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沟通基础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913" r="269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沟通是信息、思想、情感在个人或群体间的传递与理解过程，是实现有效团队协作和组织目标的关键。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沟通的定义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良好的沟通有助于提高团队协作效率，减少误解和冲突，提升项目成功率。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沟通的重要性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沟通模型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包括发送者、信息、接收者和反馈等环节，强调信息的清晰传递和理解。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沟通流程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包括明确目的、收集信息、编码信息、传递信息、解码信息、反馈等步骤，确保信息的准确传递。</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沟通模型与流程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5" b="3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如语言障碍、文化差异、信息过载、情绪影响等，可能导致信息传递受阻或误解。</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采用明确简洁的表达方式，建立有效的信息筛选和过滤机制，尊重文化差异，控制情绪等，以提高沟通效果。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沟通障碍与解决策略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解决策略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沟通障碍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项目经理的沟通角色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项目经理作为沟通者</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确保信息准确传递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项目经理需要确保项目团队成员之间以及与干系人之间的信息传递准确无误，避免因信息误解或传递不当导致项目出现问题。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建立沟通机制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项目经理需要建立有效的沟通机制，包括定期会议、报告制度等，以便团队成员和干系人能够及时了解项目进展情况。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促进团队协作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通过有效的沟通，项目经理可以促进团队成员之间的协作，提高团队整体效率。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项目经理需要具备良好的倾听技巧，能够认真听取团队成员和干系人的意见和建议，以便更好地理解他们的需求和期望。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倾听技巧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项目经理需要能够清晰、准确地表达自己的意见和想法，以便团队成员和干系人能够理解并接受。</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表达技巧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项目经理需要给予团队成员和干系人及时、客观的反馈，帮助他们了解自己的工作表现和需要改进的地方。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反馈技巧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项目经理的沟通技巧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594" r="27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冲突管理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在项目管理过程中，团队成员之间可能会出现意见分歧和冲突。项目经理需要具备冲突管理的能力，通过有效沟通化解矛盾，维护团队和谐。</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应对压力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在项目执行过程中，可能会遇到各种不可预见的问题和压力。项目经理需要保持冷静，通过有效沟通协调各方面资源，解决问题，确保项目顺利进行。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跨文化沟通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在国际化项目中，团队成员可能来自不同文化背景。项目经理需要了解并尊重不同文化差异，通过有效的跨文化沟通，确保项目信息的准确传递和团队之间的良好协作。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项目经理的沟通挑战与应对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内部沟通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确保团队成员明确了解任务目标、要求和预期成果，避免在执行过程中出现偏差。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明确任务目标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及时反馈与调整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鼓励团队协作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在项目执行过程中，及时与团队成员进行沟通，了解工作进展情况，发现问题及时调整。</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鼓励团队成员积极协作，共同解决问题，提高团队凝聚力和工作效率。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与团队成员的沟通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寻求支持和指导</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在遇到困难或需要资源支持时，向上级领导寻求支持和指导，寻求解决方案。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及时反馈问题和建议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向上级领导反馈项目执行过程中遇到的问题和建议，为领导决策提供依据。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定期汇报工作进展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定期向上级领导汇报工作进展情况，让领导了解项目状况和团队工作表现。</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与上级领导的沟通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https://d.book118.com/136214103142010055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2024-09-23T05:07:28.229</cp:lastPrinted>
  <dcterms:created xsi:type="dcterms:W3CDTF">2024-09-22T21:07:28Z</dcterms:created>
  <dcterms:modified xsi:type="dcterms:W3CDTF">2024-09-22T21:07:30Z</dcterms:modified>
</cp:coreProperties>
</file>