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351E00-32F4-48BD-AF39-F588981AA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22918-38EA-4A2F-B826-E53D8CF9B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2A06EC-8E71-4350-A5D5-37E9BA43B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F5C8F0-B66B-4300-9635-E4BF3C71B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DCF50F-ED7F-4FFB-A993-43D5846E4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FF4DD9-D579-4E1E-8108-232F415E5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00A32A-517C-4A57-9C5F-47BCC4927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F3359E-17AC-4DD5-B99A-27DB74D20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975935-9DB5-4D4B-87BE-B5A5BBAF6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13AB25-1BDA-45FC-B9C1-69C62F73F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6E3BD9-01C5-4976-BC3D-218ADB7CF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21423315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人大国际贸易原理与实务课件-第四章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国际贸易概述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国际贸易政策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国际贸易组织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国际贸易实务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国际贸易风险与争议解决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国际贸易概述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国际贸易是指不同国家和地区之间进行的商品和服务的交换活动。根据不同的分类标准，国际贸易可以分为不同类型。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商品形态，国际贸易可分为货物贸易和服务贸易；根据国境和关境，国际贸易可分为总贸易和专门贸易；根据有无第三方参与，国际贸易可分为直接贸易、间接贸易和转口贸易；根据贸易关系，国际贸易可分为自由贸易、保护贸易和管理贸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国际贸易的定义与分类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国际贸易起源于古代的奴隶、香料、丝绸等物品的交换，随着生产力和交通工具的发展，逐渐形成了以大机器工业产品为主导的国际贸易。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的国际贸易主要以奢侈品为主，如香料、丝绸、珠宝等。随着新航路的开辟和殖民扩张，欧洲国家开始大规模参与国际贸易。工业革命后，国际贸易逐渐形成了以大机器工业产品为主导的格局，并逐渐形成了贸易体系和贸易规则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国际贸易的起源与发展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国际贸易对世界经济和各国经济的发展具有重要作用，它促进了资源优化配置、技术交流和产业升级，同时也带来了就业机会和经济增长。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有利于资源优化配置，提高生产效率，降低生产成本。通过进口和出口，各国可以发挥自己的比较优势，实现全球范围内的资源配置优化。此外，国际贸易还有助于技术交流和产业升级，促进各国经济的共同发展。同时，国际贸易也带来了就业机会和经济增长，为各国经济提供了重要的支撑和动力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国际贸易的作用与影响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国际贸易政策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出口鼓励与管制措施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出口补贴、出口退税、出口信贷等。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非关税措施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进口配额、进口许可证、技术标准、卫生检验等。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关税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对进口商品征收的税，包括海关税、增值税等。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贸易政策目标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促进出口、限制进口、保护国内产业、维护国家经济安全等。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贸易政策工具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关税、非关税措施、出口鼓励与管制措施等。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贸易政策的目标与工具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44" r="1874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关税措施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普通关税、最惠国关税、特惠关税、反倾销关税等。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从价税、从量税、混合税等。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海关税则、进口许可证等。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进口商品的种类、数量、价值等。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关税的种类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关税征收方式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关税征收标准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关税的征收依据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进口配额、进口许可证、技术标准、卫生检验等。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非关税措施的种类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限制性强、隐蔽性高、灵活多变等。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非关税措施的特点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由政府机构制定并实施，通常涉及多个部门。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非关税措施的制定与实施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对进口商品产生限制作用，影响国际贸易的自由化程度。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非关税措施的影响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非关税措施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出口鼓励措施：出口补贴、出口退税、出口信贷等。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458" r="9458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出口鼓励与管制措施的目的：促进出口、保护国内产业等。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出口管制措施：出口配额、出口许可证等。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出口鼓励与管制措施的影响：对出口商品产生促进作用或限制作用，影响国际贸易的规模和结构。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出口鼓励与管制措施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国际贸易组织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https://d.book118.com/136214233150010040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2024-09-07T03:56:20.473</cp:lastPrinted>
  <dcterms:created xsi:type="dcterms:W3CDTF">2024-09-06T19:56:20Z</dcterms:created>
  <dcterms:modified xsi:type="dcterms:W3CDTF">2024-09-06T19:56:22Z</dcterms:modified>
</cp:coreProperties>
</file>