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2C1339-9362-4BB0-AC5A-514D72335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4AB24-FE1D-4B3E-B15B-13CF724EE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429D9E-F50E-4D77-8040-04AF1F261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4B8F9D-CFED-4979-856E-C09246A81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041FBE-F24A-4751-85F9-AA5E3BF66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9E68E4-85B6-4098-8532-E36B105A0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50F013-BB3A-4AEE-83B6-FCFB3441E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CD0320-6507-4B3D-A296-AF3F6B86A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D51F1E-8C29-4886-A569-6CE4CF4D2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543AF-F9B3-43DA-9431-DA201D993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0A2AC-3053-4EA1-B579-4C5E538C2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220023122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建筑设计服务行业中的远程协同设计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远程协同设计概述
 建筑设计服务行业现状分析
 远程协同设计技术探讨
 远程协同设计优势与劣势
 远程协同设计存在的挑战
 远程协同设计应用案例分析
 远程协同设计未来发展展望
 远程协同设计相关政策法规解读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远程协同设计概述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建筑设计服务行业中的远程协同设计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远程协同设计概述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远程协同设计：是指利用信息技术和大数据技术，将建筑设计团队分散在不同的地理位置，通过网络平台进行实时协同交流、共享数据和设计模型，共同完成建筑设计任务。</a:t>
            </a:r>
          </a:p>
          <a:p>
            <a:r>
              <a:t>2. 远程协同设计的主要特征：打破了传统设计团队的地理位置限制，实现跨地域的协同设计；有效提高设计效率，缩短设计周期；促进设计团队之间的交流与沟通，提升设计质量。</a:t>
            </a:r>
          </a:p>
          <a:p>
            <a:r>
              <a:t>3. 远程协同设计的主要技术：云计算、大数据、物联网、人工智能、虚拟现实、增强现实等。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远程协同设计的主要优势：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提高设计效率：远程协同设计可实现设计团队在不同时间、不同地点同时工作，并通过网络平台实时共享信息和数据，从而大大提高设计效率。</a:t>
            </a:r>
          </a:p>
          <a:p>
            <a:r>
              <a:t>2. 促进团队沟通与协作：远程协同设计平台提供多种交流工具，如即时通讯、视频会议、在线讨论等，方便设计团队成员进行实时沟通与协作，以解决设计过程中的问题并达成共识。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远程协同设计概述：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建筑设计服务行业现状分析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建筑设计服务行业中的远程协同设计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建筑设计服务行业现状分析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建筑设计服务行业数字化转型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1.建筑设计行业正经历数字化转型，从传统的CAD绘图到BIM建模、VR/AR等新技术的使用，数字化技术正在改变建筑设计行业的工作方式。</a:t>
            </a:r>
          </a:p>
          <a:p>
            <a:r>
              <a:t>2.数字化转型对建筑设计行业产生了积极影响，如提高了设计效率、改善了设计质量、增强了设计协同性、降低了设计成本。</a:t>
            </a:r>
          </a:p>
          <a:p>
            <a:r>
              <a:t>3.建筑设计行业数字化转型也面临着一些挑战，如缺乏技术人才、数字化技术成本高、行业标准不统一等。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建筑设计服务行业市场规模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1.建筑设计服务行业市场规模巨大，据统计，2020年全球建筑设计服务行业市场规模约为1.2万亿美元。</a:t>
            </a:r>
          </a:p>
          <a:p>
            <a:r>
              <a:t>2.中国是建筑设计服务行业最大的市场，2020年中国建筑设计服务行业市场规模约为3000亿美元。</a:t>
            </a:r>
          </a:p>
          <a:p>
            <a:r>
              <a:t>3.建筑设计服务行业市场规模不断增长，预计2025年全球建筑设计服务行业市场规模将达到1.5万亿美元。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建筑设计服务行业现状分析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建筑设计服务行业竞争格局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1.建筑设计服务行业竞争激烈，全球范围内有多家大型建筑设计公司，如美国Gensler、英国Foster+Partners、中国中建设计集团等。</a:t>
            </a:r>
          </a:p>
          <a:p>
            <a:r>
              <a:t>2.近年来，随着新技术的发展，一些新兴的建筑设计公司也涌现出来，如美国BIG、荷兰MVRDV等。</a:t>
            </a:r>
          </a:p>
          <a:p>
            <a:r>
              <a:t>3.建筑设计服务行业竞争格局正在发生变化，新技术正在改变建筑设计行业的格局，传统的大型建筑设计公司面临着新兴公司的挑战。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建筑设计服务行业发展趋势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1.建筑设计服务行业发展趋势之一是数字化转型，数字化技术正在改变建筑设计行业的工作方式。</a:t>
            </a:r>
          </a:p>
          <a:p>
            <a:r>
              <a:t>2.建筑设计服务行业发展趋势之二是可持续发展，建筑设计行业正在关注可持续发展，以减少建筑对环境的影响。</a:t>
            </a:r>
          </a:p>
          <a:p>
            <a:r>
              <a:t>3.建筑设计服务行业发展趋势之三是智能建筑，建筑设计行业正在关注智能建筑，以提高建筑的舒适度和安全性。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建筑设计服务行业现状分析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建筑设计服务行业前沿技术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1.建筑设计服务行业前沿技术之一是BIM建模，BIM建模是一种三维建模技术，可以帮助建筑师更好地设计建筑。</a:t>
            </a:r>
          </a:p>
          <a:p>
            <a:r>
              <a:t>2.建筑设计服务行业前沿技术之二是VR/AR技术，VR/AR技术可以帮助建筑师更好地展示建筑设计方案。</a:t>
            </a:r>
          </a:p>
          <a:p>
            <a:r>
              <a:t>3.建筑设计服务行业前沿技术之三是人工智能技术，人工智能技术可以帮助建筑师更好地优化建筑设计方案。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建筑设计服务行业人才需求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1.建筑设计服务行业人才需求量大，近年来，随着建筑设计行业的发展，对建筑设计人才的需求不断增长。</a:t>
            </a:r>
          </a:p>
          <a:p>
            <a:r>
              <a:t>2.建筑设计服务行业人才需求结构多样，建筑设计行业需要多种类型的人才，如建筑师、结构工程师、暖通工程师、电气工程师等。</a:t>
            </a:r>
          </a:p>
          <a:p>
            <a:r>
              <a:t>3.建筑设计服务行业人才需求质量高，建筑设计行业需要高素质的人才，以满足行业发展的需要。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远程协同设计技术探讨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建筑设计服务行业中的远程协同设计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远程协同设计技术探讨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基于云计算的远程协同设计平台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云计算平台作为远程协同设计的基础，提供强大的计算能力、存储空间和网络带宽，支持多用户同时在线设计，实现实时数据传输和共享；</a:t>
            </a:r>
          </a:p>
          <a:p>
            <a:r>
              <a:t>2. 云计算平台可以实现远程协同设计项目的集中管理，包括项目进度跟踪、任务分配、文件归档等，有助于提高设计效率和质量；</a:t>
            </a:r>
          </a:p>
          <a:p>
            <a:r>
              <a:t>3. 云计算平台还可以为远程协同设计提供安全保障措施，如数据加密、访问控制和身份认证等，保护设计数据的安全性和私密性。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虚拟现实（VR）和增强现实（AR）技术在远程协同设计中的应用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VR技术可以为远程协同设计人员提供沉浸式的设计体验，让他们仿佛置身于设计空间中，真实地感受设计效果，提高设计效率和质量；</a:t>
            </a:r>
          </a:p>
          <a:p>
            <a:r>
              <a:t>2. AR技术可以将虚拟设计模型叠加到现实世界中，帮助远程协同设计人员更好地理解设计方案，并与现实环境进行交互，及时发现设计中的问题；</a:t>
            </a:r>
          </a:p>
          <a:p>
            <a:r>
              <a:t>3. VR和AR技术还可以支持远程协同设计人员进行实时协作，共同探讨设计方案，并及时做出调整和修改。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远程协同设计技术探讨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人工智能（AI）技术在远程协同设计中的应用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AI技术可以帮助远程协同设计人员自动生成设计方案，并提供多种设计备选方案，供设计人员选择和修改，提高设计效率和质量；</a:t>
            </a:r>
          </a:p>
          <a:p>
            <a:r>
              <a:t>2. AI技术还可以帮助远程协同设计人员进行设计优化，包括结构优化、能耗优化和成本优化等，使设计方案更加合理和经济；</a:t>
            </a:r>
          </a:p>
          <a:p>
            <a:r>
              <a:t>3. AI技术还可以帮助远程协同设计人员进行实时设计审查，及时发现设计中的问题和错误，避免返工和返修，提高设计质量。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远程协同设计标准和规范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目前，国际上尚未制定统一的远程协同设计标准和规范，各国和地区都在制定自己的标准和规范；</a:t>
            </a:r>
          </a:p>
          <a:p>
            <a:r>
              <a:t>2. 建立统一的远程协同设计标准和规范，将有助于规范远程协同设计行业，提高设计质量和效率，促进远程协同设计技术的推广和应用；</a:t>
            </a:r>
          </a:p>
          <a:p>
            <a:r>
              <a:t>3. 远程协同设计标准和规范应包括远程协同设计平台的建设标准、远程协同设计流程标准、远程协同设计数据交换标准等。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远程协同设计技术探讨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远程协同设计安全保障措施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远程协同设计涉及到大量敏感数据，包括设计图纸、设计模型、设计文档等，需要采取严格的安全保障措施，防止数据泄露和篡改；</a:t>
            </a:r>
          </a:p>
          <a:p>
            <a:r>
              <a:t>2. 远程协同设计安全保障措施包括数据加密、访问控制、身份认证、审计日志等；</a:t>
            </a:r>
          </a:p>
          <a:p>
            <a:r>
              <a:t>3. 应定期对远程协同设计系统的安全状态进行评估和审计，及时发现安全漏洞并采取补救措施，确保数据的安全性和私密性。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远程协同设计未来发展趋势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远程协同设计技术将与VR/AR、AI、云计算等技术深度融合，形成更加智能、高效和沉浸式的远程协同设计环境；</a:t>
            </a:r>
          </a:p>
          <a:p>
            <a:r>
              <a:t>2. 远程协同设计技术将与物联网（IoT）技术相结合，实现设计与施工的协同，提高设计施工一体化水平；</a:t>
            </a:r>
          </a:p>
          <a:p>
            <a:r>
              <a:t>3. 远程协同设计技术将与BIM技术相结合，实现设计、施工和运维的全生命周期协同，提高建筑项目的整体效率和质量。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远程协同设计优势与劣势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建筑设计服务行业中的远程协同设计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远程协同设计优势与劣势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实现远程协同设计优势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突破地域限制，实现全球协作。远程协同设计打破了地域限制，允许建筑师、工程师和设计师等专业人士在世界任何地方进行合作，即使他们相隔千里。这使得项目可以更快地完成，并允许专业人士专注于他们的专业领域，而无需担心地理位置带来的阻碍。</a:t>
            </a:r>
          </a:p>
          <a:p>
            <a:r>
              <a:t>2. 提高设计效率和质量。远程协同设计可以提高设计效率和质量。通过使用云端协同工作平台，专业人士可以同时访问和编辑设计文件，并在任何设备上进行修改。这使得设计过程更加透明和高效，并有助于减少错误和返工。</a:t>
            </a:r>
          </a:p>
          <a:p>
            <a:r>
              <a:t>3. 促进创新和知识共享。远程协同设计促进创新和知识共享。通过与来自不同背景和专业领域的人员合作，专业人士可以获得新的观点和想法，从而激发创新。此外，远程协同设计还可以促进知识共享，让专业人士学习和借鉴他人的经验和技能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远程协同设计优势与劣势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远程协同设计劣势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缺乏面对面的沟通。远程协同设计的一个劣势是缺乏面对面的沟通。在虚拟环境中，专业人士无法通过肢体语言和面部表情来传达他们的想法和情绪，这可能导致误解和沟通问题。</a:t>
            </a:r>
          </a:p>
          <a:p>
            <a:r>
              <a:t>2. 技术挑战和成本。远程协同设计也存在技术挑战和成本。为了实现远程协同设计，企业需要投资于协同工作软件和硬件，并需要确保网络连接稳定。此外，专业人士还需要接受培训来学习如何使用这些软件和硬件。</a:t>
            </a:r>
          </a:p>
          <a:p>
            <a:r>
              <a:t>3. 安全问题。远程协同设计也存在安全问题。在虚拟环境中，数据和信息更容易受到攻击和泄漏。因此，企业需要采取措施来保护他们的数据和信息，并确保远程协同设计过程是安全的。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https://d.book118.com/136220023122010053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远程协同设计概述</vt:lpstr>
      <vt:lpstr>#. 远程协同设计概述</vt:lpstr>
      <vt:lpstr> 建筑设计服务行业现状分析</vt:lpstr>
      <vt:lpstr> 建筑设计服务行业现状分析</vt:lpstr>
      <vt:lpstr> 建筑设计服务行业现状分析</vt:lpstr>
      <vt:lpstr> 建筑设计服务行业现状分析</vt:lpstr>
      <vt:lpstr> 远程协同设计技术探讨</vt:lpstr>
      <vt:lpstr> 远程协同设计技术探讨</vt:lpstr>
      <vt:lpstr> 远程协同设计技术探讨</vt:lpstr>
      <vt:lpstr> 远程协同设计技术探讨</vt:lpstr>
      <vt:lpstr> 远程协同设计优势与劣势</vt:lpstr>
      <vt:lpstr> 远程协同设计优势与劣势</vt:lpstr>
      <vt:lpstr> 远程协同设计优势与劣势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2024-09-20T06:36:46.536</cp:lastPrinted>
  <dcterms:created xsi:type="dcterms:W3CDTF">2024-09-19T22:36:46Z</dcterms:created>
  <dcterms:modified xsi:type="dcterms:W3CDTF">2024-09-19T22:36:48Z</dcterms:modified>
</cp:coreProperties>
</file>