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D3D079A-F1D4-4C9F-B3EA-21CA75CAB7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DAB0FA9-6BCC-4950-B922-39C296DD0F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8E99A9B-2B62-4AE7-BB20-759F1C0198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3DB0720-9601-4465-9F31-07700A9B63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5C5701B-7A45-4DC8-8959-21F4186D858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1941088-BB9B-4252-9872-A11314EDBDF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6D48BD4-CC53-4604-9819-56E5EB6A85B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3421C1A-2FB2-4901-B110-FFC17E19C5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B99B3B7-4E6B-496C-9A5D-1AC192BDA3E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1E9E72-C72D-44B8-B75E-A18375DA9A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675E1D-D66D-4EF4-9D7B-2801AD5303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15.jpeg" /><Relationship Id="rId6"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36221213135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alpha val="100000"/>
                  </a:srgbClr>
                </a:solidFill>
                <a:latin typeface="Microsoft Yahei"/>
                <a:ea typeface="Microsoft Yahei"/>
                <a:cs typeface="Microsoft Yahei"/>
              </a:rPr>
              <a:t>护理法制课件</a:t>
            </a:r>
          </a:p>
        </p:txBody>
      </p:sp>
      <p:sp>
        <p:nvSpPr>
          <p:cNvPr id="6" name="AutoShape 6"/>
          <p:cNvSpPr/>
          <p:nvPr/>
        </p:nvSpPr>
        <p:spPr>
          <a:xfrm>
            <a:off x="9364826" y="32926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alpha val="100000"/>
                  </a:srgbClr>
                </a:solidFill>
                <a:latin typeface="Microsoft Yahei"/>
                <a:ea typeface="Microsoft Yahei"/>
                <a:cs typeface="Microsoft Yahei"/>
              </a:rPr>
              <a:t>REPORTING</a:t>
            </a:r>
            <a:endParaRPr lang="en-US" sz="1100"/>
          </a:p>
        </p:txBody>
      </p:sp>
      <p:sp>
        <p:nvSpPr>
          <p:cNvPr id="7" name="AutoShape 7"/>
          <p:cNvSpPr/>
          <p:nvPr/>
        </p:nvSpPr>
        <p:spPr>
          <a:xfrm>
            <a:off x="4524375" y="1555068"/>
            <a:ext cx="3262273" cy="419156"/>
          </a:xfrm>
          <a:prstGeom prst="rect">
            <a:avLst/>
          </a:prstGeom>
          <a:noFill/>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25">
                <a:solidFill>
                  <a:srgbClr val="FFFFB3">
                    <a:alpha val="100000"/>
                  </a:srgbClr>
                </a:solidFill>
                <a:latin typeface="Microsoft Yahei"/>
                <a:ea typeface="Microsoft Yahei"/>
                <a:cs typeface="Microsoft Yahei"/>
              </a:rPr>
              <a:t>2023 WORK SUMMARY</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CATALOGUE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护理法制的法律法规</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护理法制的伦理规范</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护理法制的实践应用</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护理法制的未来发展</a:t>
            </a:r>
          </a:p>
        </p:txBody>
      </p:sp>
      <p:sp>
        <p:nvSpPr>
          <p:cNvPr id="6" name="AutoShape 6"/>
          <p:cNvSpPr/>
          <p:nvPr/>
        </p:nvSpPr>
        <p:spPr>
          <a:xfrm>
            <a:off x="6340996" y="373969"/>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accent1">
                    <a:alpha val="100000"/>
                  </a:schemeClr>
                </a:solidFill>
                <a:latin typeface="Microsoft Yahei"/>
                <a:ea typeface="Microsoft Yahei"/>
                <a:cs typeface="Microsoft Yahei"/>
              </a:rPr>
              <a:t>https://wenku.baidu.com</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4844" r="14844"/>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本课件旨在帮助护理专业人员了解护理法制的基本概念、原则和实践，以提高他们在护理工作中的法律意识和法律素养。</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目的</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随着医疗技术的不断发展和人们法律意识的提高，护理法制在医疗领域中的地位越来越重要。了解和掌握护理法制相关知识，对于保障患者权益、提高护理质量、减少医疗纠纷具有重要意义。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背景</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定义</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护理法制是指通过制定和执行相关法律法规，对护理实践进行规范和管理，以保障患者权益、提高护理质量、维护护理人员合法权益的一系列法律制度的总称。</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通过规范护理行为，减少因护理不当导致的医疗事故和纠纷，保障患者的生命健康权益。</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法制化管理有助于统一护理标准，提高护理操作的规范性和科学性，从而提高护理质量。</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通过法律法规的制定和执行，保障护理人员的合法权益，维护其工作尊严和人身安全。</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保障患者权益</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提高护理质量</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维护护理人员合法权益</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护理法制的定义和重要性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护理法制的法律法规</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459" r="3245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90" r="32590"/>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90" r="32590"/>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护理法制的法律法规体系</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这些法律法规对护理人员的职责、权利、义务、行为规范等方面进行了明确规定，为护理工作的开展提供了法律保障。</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护理法制的法律法规体系是保障护理工作规范化和专业化的重要依据，包括国家层面的法律、行政法规、部门规章等。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052" r="25052"/>
          <a:stretch>
            <a:fillRect/>
          </a:stretch>
        </p:blipFill>
        <p:spPr>
          <a:xfrm>
            <a:off x="8422414"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规定了护理人员的资格要求、认证程序和注册管理制度，确保护理人员具备专业能力和职业资格。</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护理人员的资格认证和注册管理</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规定了护理工作的基本规范和标准，包括护理操作规程、护理质量评估标准等，保障护理服务的质量和安全。</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护理工作的规范和标准</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强调患者权益的保护，规定了患者的基本权利和护理人员的相应义务，保障患者的合法权益不受侵犯。</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患者权益保护</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对医疗事故的处理和责任追究进行了规定，明确了护理人员在医疗事故中的法律责任和义务。</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医疗事故处理和责任追究</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护理法制的法律法规内容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4752" r="14752"/>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189" r="12189"/>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通过各种途径宣传护理法制的法律法规，提高护理人员对法律法规的认识和理解。</a:t>
            </a:r>
            <a:endParaRPr lang="en-US" sz="1100"/>
          </a:p>
        </p:txBody>
      </p:sp>
      <p:sp>
        <p:nvSpPr>
          <p:cNvPr id="15" name="AutoShape 15"/>
          <p:cNvSpPr/>
          <p:nvPr/>
        </p:nvSpPr>
        <p:spPr>
          <a:xfrm>
            <a:off x="7473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宣传教育</a:t>
            </a:r>
            <a:endParaRPr lang="en-US" sz="1100"/>
          </a:p>
        </p:txBody>
      </p:sp>
      <p:sp>
        <p:nvSpPr>
          <p:cNvPr id="16" name="AutoShape 16"/>
          <p:cNvSpPr/>
          <p:nvPr/>
        </p:nvSpPr>
        <p:spPr>
          <a:xfrm>
            <a:off x="1940528" y="5092530"/>
            <a:ext cx="2552700" cy="89187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相关部门对护理法制的法律法规执行情况进行监督检查，确保各项规定得到有效执行。</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监督检查</a:t>
            </a:r>
            <a:endParaRPr lang="en-US" sz="1100"/>
          </a:p>
        </p:txBody>
      </p:sp>
      <p:sp>
        <p:nvSpPr>
          <p:cNvPr id="18" name="AutoShape 18"/>
          <p:cNvSpPr/>
          <p:nvPr/>
        </p:nvSpPr>
        <p:spPr>
          <a:xfrm>
            <a:off x="8872233" y="2402205"/>
            <a:ext cx="2552700" cy="108278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对违反护理法制的法律法规的行为进行处理，包括警告、罚款、吊销执业证书等处罚措施。</a:t>
            </a:r>
            <a:endParaRPr lang="en-US" sz="1100"/>
          </a:p>
        </p:txBody>
      </p:sp>
      <p:sp>
        <p:nvSpPr>
          <p:cNvPr id="19" name="AutoShape 19"/>
          <p:cNvSpPr/>
          <p:nvPr/>
        </p:nvSpPr>
        <p:spPr>
          <a:xfrm>
            <a:off x="8872233"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违规处理</a:t>
            </a:r>
            <a:endParaRPr lang="en-US" sz="1100"/>
          </a:p>
        </p:txBody>
      </p:sp>
      <p:sp>
        <p:nvSpPr>
          <p:cNvPr id="20" name="AutoShape 20"/>
          <p:cNvSpPr/>
          <p:nvPr/>
        </p:nvSpPr>
        <p:spPr>
          <a:xfrm>
            <a:off x="7814024" y="5112856"/>
            <a:ext cx="2552700" cy="93397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通过对典型案例的分析，加深护理人员对法律法规的理解和应用，提高其法律意识和素养。</a:t>
            </a:r>
            <a:endParaRPr lang="en-US" sz="1100"/>
          </a:p>
        </p:txBody>
      </p:sp>
      <p:sp>
        <p:nvSpPr>
          <p:cNvPr id="21" name="AutoShape 21"/>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案例分析</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护理法制的法律法规实施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护理法制的伦理规范</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尊重原则</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不伤害原则</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公正原则</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行善原则</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护理法制的伦理原则</a:t>
              </a:r>
            </a:p>
          </p:txBody>
        </p:sp>
      </p:grpSp>
      <p:pic>
        <p:nvPicPr>
          <p:cNvPr id="28" name="Picture 28"/>
          <p:cNvPicPr>
            <a:picLocks noChangeAspect="1"/>
          </p:cNvPicPr>
          <p:nvPr/>
        </p:nvPicPr>
        <p:blipFill>
          <a:blip r:embed="rId2"/>
          <a:srcRect l="13666" r="13666"/>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6798" r="16798"/>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7903" r="7903"/>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尊重患者的自主权、隐私权和尊严，不侵犯患者的合法权益。</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在护理过程中，应尽可能减少对患者的伤害，包括身体和精神上的伤害。</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在护理实践中，应公平对待每一位患者，不因任何原因而偏袒或歧视。</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护理行为应以患者的利益为出发点，尽可能地减轻患者的痛苦和促进患者的康复。</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https://d.book118.com/136221213135010034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2024-09-03T22:03:48.303</cp:lastPrinted>
  <dcterms:created xsi:type="dcterms:W3CDTF">2024-09-03T14:03:48Z</dcterms:created>
  <dcterms:modified xsi:type="dcterms:W3CDTF">2024-09-03T14:03:50Z</dcterms:modified>
</cp:coreProperties>
</file>