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B368D2-0647-4C7A-8E71-1DC523D608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B2A9F4-BBD4-4FCF-BAC1-AEF3411AE7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8A87B7-976E-416E-8915-88279AF93A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84CFBF-A142-40F0-951D-BF5C14D048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4427FD-9876-4D5F-BE42-D427E65EC6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2A9BAA2-A214-4D04-89A0-471ED205C3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6BE46D0-1C78-4EF5-B14D-3AA1BC955C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A22152-753D-4C36-A9A0-0638BD713C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497E61-1797-4FE4-A08E-56092853E0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B7FE02-7D1F-45D4-A0DC-CBAB8114A7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8D93DE-9E78-4ADA-8D05-F47B036E63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6222033112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预防中暑健康知识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中暑的概述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中暑的原因和风险因素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预防中暑的方法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中暑的急救和处理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特殊人群的预防中暑建议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中暑的预防和健康知识宣传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中暑的概述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5542" b="554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中暑是指在高温环境下，由于体内热量过度积聚而引发的疾病。当人体暴露在高温环境中时，身体会通过出汗来散热，但如果环境温度过高或湿度过大，身体无法有效散热，就会导致体温上升，引发中暑。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中暑的症状包括头痛、恶心、呕吐、乏力、头晕、口渴、心跳加速等，严重时可能出现昏迷、痉挛、呼吸急促或停止等症状。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中暑的概述 中暑的定义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2036075" y="5949378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824897" y="-3412461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AutoShape 7"/>
          <p:cNvSpPr/>
          <p:nvPr/>
        </p:nvSpPr>
        <p:spPr>
          <a:xfrm>
            <a:off x="11078723" y="5451328"/>
            <a:ext cx="569999" cy="569999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1574907" y="1754944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中暑的严重性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74907" y="3803200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预防中暑的方法包括：避免在高温、高湿度环境下长时间停留；尽量选择阴凉处休息；保持充足的水分摄入；穿着宽松、透气的衣物；携带防暑药品等。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16589" y="3803200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如果出现中暑症状，应立即转移到阴凉处休息，补充水分，并尽快就医。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6589" y="1754944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中暑是一种紧急状况，如果得不到及时处理和治疗，可能会对身体健康造成严重危害，甚至危及生命。因此，了解中暑的症状和预防措施非常重要。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中暑的概述 中暑的定义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中暑的原因和风险因素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长时间处于高温、高湿的环境中，身体无法有效散热，容易导致中暑。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高温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500" r="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日晒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0000" r="10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湿度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强烈的阳光直射会使身体过热，引发中暑。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湿度过高会影响汗液蒸发，降低身体散热效率，增加中暑风险。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外部环境因素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体内缺水会影响汗液分泌和蒸发，导致散热不畅。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50" r="1665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4625" r="1462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4833" b="4833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水分补充不足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身体缺乏锻炼，新陈代谢速度慢，自我调节能力差。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缺乏锻炼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某些慢性疾病如糖尿病、心血管疾病等会影响身体对高温的耐受能力。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疾病影响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身体状况因素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5004" b="2500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8950" b="895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其他风险因素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穿着不当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穿着过紧或过多阻碍汗液蒸发，影响散热。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药物副作用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某些药物可能影响身体对高温的适应能力。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年龄因素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老年人、儿童和孕妇相对更容易中暑。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预防中暑的方法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保持水分是预防中暑的重要措施，因为人体大部分由水组成，水分的充足摄入有助于调节体温和维持身体正常功能。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建议每天至少喝8杯水，特别是在高温天气和进行体力活动时，更应增加水分摄入。避免饮用过多的咖啡、茶和含糖饮料，因为它们可能导致脱水。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保持水分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344" r="2534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避免在日光下长时间暴晒，特别是在上午10点至下午4点的高温时段，此时紫外线辐射强烈，容易导致中暑。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尽量将户外活动安排在清晨或傍晚时段，此时温度相对较低，阳光辐射也较弱。如果必须在日光下活动，应做好防晒措施，如使用遮阳帽、太阳镜和防晒霜。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避免高温时段外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穿着透气、轻便、宽松的衣物，有助于汗液蒸发和散热，从而降低中暑的风险。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选择棉质、麻质等透气的衣物，避免穿着合成纤维制成的衣物，因为它们不易透气。此外，穿着浅色衣物可以反射阳光，降低身体温度。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穿着合适的衣物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https://d.book118.com/136222033112010034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2024-09-03T14:45:07.637</cp:lastPrinted>
  <dcterms:created xsi:type="dcterms:W3CDTF">2024-09-03T06:45:07Z</dcterms:created>
  <dcterms:modified xsi:type="dcterms:W3CDTF">2024-09-03T06:45:09Z</dcterms:modified>
</cp:coreProperties>
</file>