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20223-9DE8-4164-A952-BD25744003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6F7A2D-BDD6-4CAA-B86D-9F9C01861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877A7B-A3ED-432B-AB6F-9BB30D6B90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DD2563-B45B-48DF-A61D-EB473409A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969934-5A8B-4F2B-AC90-40765026DE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60A7760-AF66-486F-9041-8C3F2B5EB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4313F4B-F3F3-4C17-A4C0-B6C32C7958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87204E-FCA7-470E-ADAE-41976C733B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31C7FD-B800-4E06-BE21-CD3DC5199D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5DF50B-3C82-444C-A4A9-3E86D06237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6E0561-76FF-4E8F-BDAB-076CD1A7F7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223012040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42747" y="1226293"/>
            <a:ext cx="9106507" cy="19062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基层管理者的目标管理和执行能力的关键因素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2739291" y="3540703"/>
            <a:ext cx="6713418" cy="489827"/>
            <a:chOff x="2739291" y="3540703"/>
            <a:chExt cx="6713418" cy="489827"/>
          </a:xfrm>
        </p:grpSpPr>
        <p:sp>
          <p:nvSpPr>
            <p:cNvPr id="4" name="AutoShape 4"/>
            <p:cNvSpPr/>
            <p:nvPr/>
          </p:nvSpPr>
          <p:spPr>
            <a:xfrm>
              <a:off x="2739291" y="3540703"/>
              <a:ext cx="340143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140725" y="3540703"/>
              <a:ext cx="3311984" cy="489827"/>
            </a:xfrm>
            <a:prstGeom prst="rect">
              <a:avLst/>
            </a:prstGeom>
            <a:noFill/>
          </p:spPr>
          <p:txBody>
            <a:bodyPr vert="horz" wrap="square" lIns="85725" tIns="85725" rIns="47625" bIns="85725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375"/>
                </a:spcBef>
                <a:defRPr/>
              </a:pPr>
              <a:r>
                <a:rPr lang="en-US" sz="202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2024-01-11</a:t>
              </a:r>
              <a:endParaRPr lang="en-US" sz="1100"/>
            </a:p>
          </p:txBody>
        </p:sp>
      </p:grp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59520" y="535260"/>
            <a:ext cx="10672960" cy="57691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5260"/>
            <a:ext cx="5567207" cy="683971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276259" y="861481"/>
            <a:ext cx="3746772" cy="597533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083808" y="1823759"/>
            <a:ext cx="4638675" cy="44577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基层管理者角色定位与职责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目标管理理论及实践应用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执行能力构成要素及提升途径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关键因素分析：影响目标管理和执行能力的变量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案例研究：成功企业基层管理者实践经验分享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基层管理者是企业中直接面对员工和具体工作任务的管理人员，他们的目标管理和执行能力直接影响到企业战略的执行效果。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基层管理者是企业战略执行的关键环节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目标管理能力能够帮助基层管理者明确工作方向，制定合理的工作计划；执行能力则是将计划转化为实际行动，确保工作任务的顺利完成。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目标管理和执行能力是基层管理者的核心能力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93" r="31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6197" r="26197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763" r="2576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本报告旨在分析基层管理者目标管理和执行能力的关键因素，提出相应的提升策略，为企业管理者提供参考。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本报告将围绕基层管理者的目标管理和执行能力展开讨论，涉及目标制定、计划执行、团队协作、沟通能力等多个方面。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报告范围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基层管理者角色定位与职责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52605" y="2972012"/>
            <a:ext cx="2353053" cy="19563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作为基层团队的领导者，需要具备引导和激励团队成员的能力，为团队设定明确的目标，并带领团队朝着目标努力。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684852" y="1462164"/>
            <a:ext cx="2382848" cy="1991137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在团队内部和与其他部门之间，基层管理者需要起到协调作用，确保信息畅通，资源得到合理分配。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684852" y="4394429"/>
            <a:ext cx="2382848" cy="196256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基层管理者需要亲自参与并执行各项任务，确保工作按照计划进行，并及时解决出现的问题。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75000"/>
          </a:blip>
          <a:srcRect l="31868" t="13068" r="31502" b="30114"/>
          <a:stretch>
            <a:fillRect/>
          </a:stretch>
        </p:blipFill>
        <p:spPr>
          <a:xfrm>
            <a:off x="4217947" y="1384382"/>
            <a:ext cx="3545264" cy="54545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5878" r="25878"/>
          <a:stretch>
            <a:fillRect/>
          </a:stretch>
        </p:blipFill>
        <p:spPr>
          <a:xfrm>
            <a:off x="4495323" y="1838813"/>
            <a:ext cx="2952950" cy="481002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239789" y="3141586"/>
            <a:ext cx="1463040" cy="1463040"/>
            <a:chOff x="3239789" y="3141586"/>
            <a:chExt cx="1463040" cy="1463040"/>
          </a:xfrm>
        </p:grpSpPr>
        <p:sp>
          <p:nvSpPr>
            <p:cNvPr id="8" name="AutoShape 8"/>
            <p:cNvSpPr/>
            <p:nvPr/>
          </p:nvSpPr>
          <p:spPr>
            <a:xfrm>
              <a:off x="3239789" y="3141586"/>
              <a:ext cx="1463040" cy="146304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612771" y="3559447"/>
            <a:ext cx="702092" cy="584684"/>
            <a:chOff x="3612771" y="3559447"/>
            <a:chExt cx="702092" cy="584684"/>
          </a:xfrm>
        </p:grpSpPr>
        <p:sp>
          <p:nvSpPr>
            <p:cNvPr id="10" name="Freeform 10"/>
            <p:cNvSpPr/>
            <p:nvPr/>
          </p:nvSpPr>
          <p:spPr>
            <a:xfrm>
              <a:off x="3612771" y="4122895"/>
              <a:ext cx="702092" cy="21236"/>
            </a:xfrm>
            <a:custGeom>
              <a:rect l="l" t="t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3702447" y="3690774"/>
              <a:ext cx="101383" cy="37274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3850662" y="3559447"/>
              <a:ext cx="101383" cy="5040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998877" y="3720392"/>
              <a:ext cx="101383" cy="34312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147092" y="3830623"/>
              <a:ext cx="101383" cy="23303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6924196" y="1127033"/>
            <a:ext cx="1463040" cy="1463040"/>
            <a:chOff x="6924196" y="1127033"/>
            <a:chExt cx="1463040" cy="1463040"/>
          </a:xfrm>
        </p:grpSpPr>
        <p:sp>
          <p:nvSpPr>
            <p:cNvPr id="16" name="Freeform 16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924196" y="1127033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7364596" y="1565888"/>
              <a:ext cx="575749" cy="390208"/>
            </a:xfrm>
            <a:custGeom>
              <a:rect l="l" t="t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7273763" y="1974818"/>
              <a:ext cx="748924" cy="211520"/>
            </a:xfrm>
            <a:custGeom>
              <a:rect l="l" t="t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6924196" y="4151964"/>
            <a:ext cx="1463040" cy="1463040"/>
            <a:chOff x="6924196" y="4151964"/>
            <a:chExt cx="1463040" cy="1463040"/>
          </a:xfrm>
        </p:grpSpPr>
        <p:sp>
          <p:nvSpPr>
            <p:cNvPr id="22" name="AutoShape 22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924196" y="4151964"/>
              <a:ext cx="1463040" cy="146304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285470" y="4642335"/>
              <a:ext cx="725508" cy="572110"/>
            </a:xfrm>
            <a:prstGeom prst="wedgeEllipseCallou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AutoShape 25"/>
          <p:cNvSpPr/>
          <p:nvPr/>
        </p:nvSpPr>
        <p:spPr>
          <a:xfrm>
            <a:off x="455981" y="2535936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领导者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503125" y="1054893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协调者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503125" y="4009655"/>
            <a:ext cx="274630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执行者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角色定位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9110" y="2088608"/>
            <a:ext cx="338630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根据上级要求和团队实际情况，制定具体、可衡量的目标，并将目标分解为可执行的任务。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9110" y="1679033"/>
            <a:ext cx="2409825" cy="428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8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目标制定与分解</a:t>
            </a:r>
          </a:p>
        </p:txBody>
      </p:sp>
      <p:sp>
        <p:nvSpPr>
          <p:cNvPr id="4" name="AutoShape 4"/>
          <p:cNvSpPr/>
          <p:nvPr/>
        </p:nvSpPr>
        <p:spPr>
          <a:xfrm>
            <a:off x="4912196" y="1843297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4275690">
            <a:off x="6489457" y="2982571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2700000" flipH="1">
            <a:off x="3730001" y="2945995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 rot="-8546356" flipH="1">
            <a:off x="3967371" y="4880960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8546493" flipH="1">
            <a:off x="5914885" y="4872729"/>
            <a:ext cx="1473877" cy="130048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39110" y="4666479"/>
            <a:ext cx="338631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对团队成员的工作绩效进行评估，给予及时的反馈和指导，帮助团队成员提升能力和改进工作。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110" y="425690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评估与反馈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617" y="1625514"/>
            <a:ext cx="3418981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制定详细的工作计划，合理安排资源和时间，确保工作按照计划有序进行。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01617" y="126811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计划与组织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7407" y="3376213"/>
            <a:ext cx="3410419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对工作过程进行监督，确保各项工作按照要求进行，及时发现并纠正偏差。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7407" y="3050744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监督与控制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8208" y="5464523"/>
            <a:ext cx="3434524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与团队成员保持密切沟通，了解他们的需求和困难，协调资源解决问题，确保团队高效运转。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8208" y="5054948"/>
            <a:ext cx="2409825" cy="438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沟通与协调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54897" y="2293598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5415" y="3408550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1824" y="3377086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9918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6940" y="5038167"/>
            <a:ext cx="1232768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34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职责与任务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目标管理理论及实践应用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强调以目标为导向，通过设定、分解、调整和优化目标，实现组织和个人绩效的提升。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目标导向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8472" b="847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参与式管理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3613" b="361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成果导向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鼓励员工参与目标的设定和实现过程，提高员工的积极性和归属感。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关注目标的实现成果，而非过程，以成果来评价组织和个人的绩效。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目标管理理论概述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SMART原则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设定目标时应遵循SMART原则，即目标应具有明确性（Specific）、可衡量性（Measurable）、可实现性（Achievable）、相关性（Relevant）和时限性（Time-bound）。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将整体目标分解为部门目标、团队目标和个人目标，确保各级目标之间的协调一致。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目标优先级排序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根据目标的重要性和紧急性，对目标进行优先级排序，确保重点目标得到优先关注。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目标设定与分解方法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根据内外部环境的变化，及时调整目标，确保目标与组织战略和市场需求的契合。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目标动态调整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通过持续改进和创新，提高目标实现的效率和质量，实现目标的持续优化。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目标优化策略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识别和分析目标实现过程中的潜在风险，制定相应的应对措施，降低目标实现的风险。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目标风险管理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目标调整与优化策略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439506" y="5227774"/>
            <a:ext cx="7312987" cy="729897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30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执行能力构成要素及提升途径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954829" y="2485096"/>
            <a:ext cx="2082658" cy="1318935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4681" r="24681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基层管理者需要具备良好的计划和组织能力，能够制定清晰的工作计划，合理安排资源和时间，确保工作的顺利进行。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计划和组织能力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基层管理者需要具备指挥和协调能力，能够指导下属员工开展工作，协调各方利益和关系，确保团队的协作和高效执行。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指挥和协调能力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基层管理者需要具备决策和应变能力，能够在复杂多变的环境中迅速做出决策，灵活应对各种突发情况。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决策和应变能力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基层管理者需要具备沟通和表达能力，能够与下属员工、上级领导和相关部门进行有效沟通，准确传达信息和意图。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沟通和表达能力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执行能力构成要素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https://d.book118.com/136223012040010045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2024-09-13T22:05:40.311</cp:lastPrinted>
  <dcterms:created xsi:type="dcterms:W3CDTF">2024-09-13T14:05:40Z</dcterms:created>
  <dcterms:modified xsi:type="dcterms:W3CDTF">2024-09-13T14:05:42Z</dcterms:modified>
</cp:coreProperties>
</file>