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878DA-F3A1-47D9-A2B3-16594921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9C40D-F7FF-4D90-A799-6F46A491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B5883-64C0-4D7E-96AF-D3DBE496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5CCA9-654D-4C5A-B9F1-14793376D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0B815-B954-4C2E-87A5-8C9F51F7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08128-EFFB-40F1-A07B-59B8C06A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8A488-2A6F-4727-B768-D75F26C4D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99CF7-DAB4-4D42-883A-79DE1E1C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740E4-F777-4F6D-ADED-585EFDEE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66B58-00CF-4649-B852-106A625D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4335-E581-455A-91BF-E40512F1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23034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派出所民警年度工作总结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通过日常巡逻和应急响应，确保辖区内的治安稳定。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调查、处理各类违法犯罪案件，确保公正、公开。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为群众提供咨询、帮助，解决实际问题。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与社区居民建立良好关系，提高居民的安全感和满意度。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维护社会治安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处理案件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社区关系建设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降低发案率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提高办案效率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增强群众满意度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通过有效的治安管理，降低辖区内各类案件的发生率。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优化工作流程，缩短案件处理周期。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通过优质的服务，提高群众对派出所工作的满意度。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提升民警的业务能力和职业素养。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在过去的一年中，民警们通过不懈努力，实现了辖区内治安状况的持续好转。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在工作中，仍存在一些问题，如部分案件处理周期较长、与群众沟通不够等。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针对存在的问题，制定相应的改进措施，如加强培训、优化工作流程等。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展望未来，派出所将继续努力，为辖区内的居民提供更加安全、优质的服务。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全年共开展治安隐患排查XX次，发现并整改各类隐患XX处，有效预防了治安案件的发生。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治安隐患排查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治安巡逻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组织民警和联防队员开展夜间巡逻XX次，提高了街面见警率，有效震慑了犯罪分子。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开展治安宣传教育活动XX场，提高了居民的自我防范意识和安全意识。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全年共走访社区居民XX户，收集社情民意，及时解决居民反映的问题。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社区走访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为社区居民提供户籍、法律咨询等服务XX次，提升了居民对公安工作的满意度。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完善社区警务室软硬件设施，提高了社区警务工作的效率和质量。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社区警务室建设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143" b="13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案件侦破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刑事案件侦破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全年共侦破刑事案件XX起，有效维护了社会治安稳定。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治安案件查处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查处治安案件XX起，对违法犯罪行为进行了有力打击。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追逃工作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成功抓获逃犯XX名，消除了社会治安隐患。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合理规划巡逻路线，确保重点区域和时段的巡逻力度。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巡逻路线规划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科学安排巡逻人员，实现了高效、有序的巡逻防控。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巡逻人员安排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定期对巡逻工作进行评估，及时调整和完善巡逻方案。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巡逻防控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https://d.book118.com/136223034222010035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2024-09-05T20:36:48.876</cp:lastPrinted>
  <dcterms:created xsi:type="dcterms:W3CDTF">2024-09-05T12:36:48Z</dcterms:created>
  <dcterms:modified xsi:type="dcterms:W3CDTF">2024-09-05T12:36:51Z</dcterms:modified>
</cp:coreProperties>
</file>