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8654D0-983B-441B-8F23-2BA40A009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F1D183-ABE4-4FB7-A365-912EDAA2D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9562F6-065E-4D8A-8291-9A42C3513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0D37A8-330F-4114-84F4-3DACFCF02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ADE8D3-2CCC-47F8-95B1-458AEB885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62F62D-42F3-4781-96F2-AF7F27D0B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FDE48F-D9D4-462E-89C6-35E47C8E3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F771B0-5685-4F7D-A88A-A5C609497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E382B0-8476-4F1C-A71A-4E9D6FF71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2D27CF-7053-4DE1-9F1A-1B6B2D8CE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D8772-CE14-4B4B-93BE-6C99DB444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224050105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皮肤科护理中的银屑病与肛瘘护理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银屑病概述与护理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肛瘘概述与护理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银屑病与肛瘘关系探讨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药物治疗在银屑病和肛瘘中应用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非药物治疗在银屑病和肛瘘中应用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银屑病概述与护理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银屑病是一种常见的慢性、复发性、炎症性皮肤病，以红斑、鳞屑为主要临床表现，全身均可发病，以头皮、四肢伸侧较为常见，多在冬季加重。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银屑病定义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屑病的发病原因尚未完全明确，目前认为与遗传、环境、免疫等多种因素有关。其中，遗传因素在银屑病的发病中起重要作用，环境因素如感染、精神压力、外伤、手术、妊娠、肥胖、吸烟等也可诱发或加重银屑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银屑病定义及发病原因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屑病的典型皮损为境界清楚、形状大小不一的红斑，周围有炎性红晕。稍有浸润增厚。表面覆盖多层银白色鳞屑。鳞屑易于刮脱，刮净后淡红发亮的半透明薄膜，刮破薄膜可见小出血点。皮损好发于头部、骶部和四肢伸侧面。部分患者自觉不同程度的瘙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根据银屑病的临床表现和病理特征，可分为寻常型、脓疱型、红皮病型及关节病型四种类型。其中寻常型银屑病最为常见，占90%以上。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临床表现与分型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银屑病的诊断主要依据典型的临床表现和病理特征。医生会根据患者的病史、症状、体征以及必要的实验室检查和影像学检查进行综合判断。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银屑病的诊断标准包括皮损特点、好发部位、季节性变化、自觉症状以及家族史等方面。同时，还需要排除其他类似皮肤病如脂溢性皮炎、玫瑰糠疹等。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诊断方法及标准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针对银屑病患者的护理措施包括保持皮肤清洁干燥，避免搔抓和热水烫洗；遵医嘱正确使用外用药物和内服药物；定期随访观察病情变化；加强心理支持和健康教育等。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银屑病患者在日常生活中应注意避免诱发因素如感染、精神压力等；合理饮食，避免辛辣刺激性食物；保持良好的作息习惯，避免熬夜和过度劳累；适当进行体育锻炼以增强身体免疫力。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肛瘘概述与护理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肛瘘是指肛管周围的肉芽肿性管道，由内口、瘘管、外口三部分组成，大部分由肛周脓肿引起。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肛瘘的主要病因是肛管感染，如结核、溃疡性结肠炎、克罗恩病等特异性炎症，以及恶性肿瘤、肛管癌等也可引起肛瘘。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肛瘘定义及发病原因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肛瘘的主要症状是反复自外口流出脓液，污染内裤；有时有瘙痒感。检查时可见肛周皮肤有一个或多个外口，向外溢出分泌物或脓液。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根据瘘管位置高低可分为低位肛瘘和高位肛瘘；根据瘘管与括约肌的关系可分为单纯性肛瘘和复杂性肛瘘。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临床表现与分型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诊断方法及标准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肛瘘的诊断主要依据病史、症状、体征及辅助检查。医生会通过视诊、触诊、直肠指诊等方法进行检查，同时结合B超、MRI等影像学检查来明确诊断。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对于有肛周脓肿病史，且在外口出现分泌物或脓液的患者，结合医生的体格检查和影像学检查结果，可作出肛瘘的诊断。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保持肛周清洁干燥，避免搔抓和摩擦；保持大便通畅，避免便秘和腹泻；遵医嘱按时用药，定期复查。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肛瘘患者应忌食辛辣刺激性食物及饮酒；避免久坐久站；保持心情愉悦，避免过度焦虑和压力。同时，对于复杂性肛瘘或高位肛瘘患者，应注意观察病情变化，如出现发热、疼痛加剧等症状应及时就医。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银屑病与肛瘘关系探讨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银屑病对肛瘘影响分析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免疫异常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银屑病是一种免疫介导的慢性炎症性皮肤病，可能导致免疫系统的异常激活，进而影响到肛瘘的发生和发展。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皮肤屏障受损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银屑病患者的皮肤屏障功能通常受损，容易引发感染，而感染是肛瘘形成的重要因素之一。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炎症反应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银屑病皮损中常伴随着炎症反应，这种炎症环境可能促进肛瘘的形成和加重。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肛瘘作为一种感染性病变，可能增加银屑病患者皮肤感染的风险，从而加重银屑病的症状。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795" r="1479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感染风险增加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肛瘘引起的炎症反应可能进一步加重银屑病皮损的炎症程度，形成恶性循环。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炎症反应加重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383" r="173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肛瘘可能导致疼痛、瘙痒等症状，严重影响患者的生活质量，进而对银屑病的治疗和预后产生不良影响。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生活质量下降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肛瘘对银屑病影响分析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个体化方案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根据患者的具体病情和身体状况，制定个体化的治疗方案，确保治疗的安全性和有效性。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综合治疗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针对银屑病和肛瘘的共存情况，应采取综合治疗措施，包括药物治疗、光疗、手术治疗等，以同时控制两种疾病的发展。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银屑病和肛瘘都是慢性疾病，需要长期管理和治疗，患者应保持积极的治疗态度和良好的生活习惯。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两者并存时治疗原则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https://d.book118.com/136224050105010035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2024-09-05T05:28:54.620</cp:lastPrinted>
  <dcterms:created xsi:type="dcterms:W3CDTF">2024-09-04T21:28:54Z</dcterms:created>
  <dcterms:modified xsi:type="dcterms:W3CDTF">2024-09-04T21:28:56Z</dcterms:modified>
</cp:coreProperties>
</file>