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2C0AF-B36F-4A14-BF06-45DACF441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71306-82A6-417B-A4E8-EB425E35E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86614-ED42-4500-B71F-BB9C1BF8E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A119F9-71F9-4B61-A10F-A93F1B81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F558B2-EE19-4CA7-B579-EF976538E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8EDCC-19B6-43DC-B921-E12F06F94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33E2C-E7EC-451C-8166-558026EA2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29B3E-21D4-44BC-8997-6BB31CB5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2F2D6-FE0C-434C-B9CE-4400C8980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1EBF9-951C-4D68-972E-0D09EC86C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2D117-A30F-41EB-B65C-9AB18E006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250520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可再生能源项目管理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项目采购与供应链管理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随着环保意识的增强和技术的不断进步，可再生能源（如太阳能、风能、水能等）在全球范围内得到了广泛应用。目前，可再生能源已成为全球能源消费的重要组成部分，且占比逐年提升。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未来，随着技术的进一步成熟和成本的降低，可再生能源的应用将更加普及。同时，智能电网、储能技术等的发展也将为可再生能源的并网消纳提供有力支持。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16" r="186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可再生能源现状及发展趋势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本项目旨在通过科学的管理和实施，推动可再生能源项目的顺利进行，提高项目效率和质量，降低项目成本，从而实现可再生能源的可持续发展。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本项目的实施将有助于减少化石能源的消耗，降低温室气体排放，改善环境质量。同时，通过推动可再生能源产业的发展，本项目还将为经济增长和就业创造新的动力。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各国政府普遍重视可再生能源的发展，纷纷出台相关政策措施予以支持。例如，提供税收优惠、补贴、贷款担保等政策措施，鼓励企业和个人投资可再生能源项目。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随着全球能源结构的转型和环保意识的提高，可再生能源市场呈现出巨大的发展潜力。特别是在新兴市场国家，由于能源需求旺盛且环保压力较大，可再生能源项目具有广阔的市场前景。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政策支持与市场机遇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项目团队与分工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负责项目的整体规划、进度控制和风险管理，确保项目按照计划顺利进行。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技术专家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商务人员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提供技术支持和解决方案，确保项目技术路线的正确性和可行性。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负责与客户、供应商等合作伙伴的沟通和协调，确保项目合同的履行和商务目标的实现。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负责项目预算的编制、成本控制和财务分析，确保项目的经济效益。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项目团队组成及职责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分工明确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根据团队成员的专业背景和技能特长，合理分配工作任务，确保各项工作的顺利进行。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协作紧密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建立高效的协作机制，促进团队成员之间的沟通和合作，共同解决项目过程中遇到的问题。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根据项目进展和实际情况，适时调整团队成员的分工和协作方式，以确保项目的顺利进行。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团队成员分工与协作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建立多种沟通渠道，如电话、邮件、即时通讯等，方便团队成员之间的随时沟通和交流。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对于涉及多个部门或团队成员的问题，建立协调机制，明确责任人和解决时限，确保问题的及时解决。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定期召开项目进展会议，汇报工作进展、交流问题和解决方案，确保信息的及时传递和共享。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团队沟通与协调机制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明确项目目标，将项目分解为一系列具体的活动，并确定活动之间的依赖关系。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识别项目活动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估算活动资源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制定项目进度计划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32" r="1743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根据项目活动的具体需求，估算所需的人力、物力、财力等资源。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利用项目管理软件或工具，将项目活动按照时间顺序进行排列，形成详细的项目进度计划。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项目进度计划制定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针对关键节点和里程碑，制定相应的风险管理措施，以应对可能出现的延误或问题。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分析项目进度计划，找出对项目整体进度具有重要影响的关键节点。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里程碑设置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在关键节点处设置里程碑，作为项目阶段性成果的标志，便于对项目进度进行监控和评估。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关键节点与里程碑设置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进度监控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通过定期收集项目进度数据，与进度计划进行比较，及时发现进度偏差。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进度调整措施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分析进度偏差原因，制定相应的调整措施，如增加资源投入、优化工作流程等，以确保项目按时完成。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变更管理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对于因项目变更导致的进度调整，需进行严格的变更管理，确保变更不会对项目整体进度造成不良影响。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进度监控与调整措施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项目质量管理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在项目初期，根据可再生能源项目的特性和需求，设定明确、可衡量的质量目标。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设定明确的质量目标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依据国家和行业标准，结合项目实际情况，制定详细的质量标准，包括设备性能、施工工艺、验收规范等。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构建完善的质量管理体系，明确各级管理人员和操作人员的质量职责，确保质量目标的实现。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7783" r="2778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质量目标与标准设定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质量检查与评估方法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在项目执行过程中，采用定期或不定期的方式对施工现场、设备安装、调试运行等环节进行质量检查，确保施工质量和进度符合要求。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成品质量评估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在项目竣工后，对项目整体质量进行评估，包括设备性能测试、系统联动调试、环保指标检测等，确保项目达到设计要求和验收标准。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第三方质量评估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引入独立的第三方机构对项目质量进行评估，提供客观、公正的质量评价报告，为项目验收和后期运营提供参考。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过程质量检查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25" b="1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对发现的质量问题进行分类，根据问题的性质和严重程度采取相应的处理措施，包括返工、返修、更换等。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质量问题分类与处理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对质量问题进行深入的原因分析，找出根本原因，制定相应的预防措施，避免类似问题再次发生。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原因分析与预防措施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在项目执行过程中不断总结经验教训，对质量管理体系进行持续改进和提高，提升项目质量管理水平。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持续改进与提高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质量问题处理与改进措施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https://d.book118.com/136225052010010050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2024-09-15T03:31:38.275</cp:lastPrinted>
  <dcterms:created xsi:type="dcterms:W3CDTF">2024-09-14T19:31:38Z</dcterms:created>
  <dcterms:modified xsi:type="dcterms:W3CDTF">2024-09-14T19:31:40Z</dcterms:modified>
</cp:coreProperties>
</file>