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BA4481-2DF5-446C-AAC0-B3939F4DA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800E8-4B27-4547-AECC-C4CA4C27E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32B37-33FF-4AE9-B4D1-E580E8129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07FF7-1070-4C32-A886-E66E0A68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4FEF6-B38E-48A9-B438-0EB59D9DF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942DBD-3332-4667-AE3A-5595C6154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39ADB-F8BA-4E18-A6C6-EA4800E70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41BE5-3221-4BAE-88A6-14E80D637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3ED316-8DDA-4E3F-A1F1-EBC379C3D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A5772-55AA-4940-B689-2AEBC40CF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5CF5E-3478-4306-AAF0-45895766B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300032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关于整容的展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整容手术类型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整容的风险与注意事项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整容的未来展望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295" b="1329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整容的目的通常是为了改善外貌、增强自信、解决畸形或修复身体缺陷。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整容是指通过手术或非手术的方式，对人体的外貌和身体部位进行改变或优化的过程。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整容的定义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34" b="34534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古代整容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早在公元前700年，古印度就有记载关于整容的文献。而中国古代也有记载关于磨削疤痕和赘生物的手术。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19世纪末至20世纪初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随着医学技术的进步，整容手术逐渐发展起来。19世纪末，美国医生拉尔夫·格林斯潘开始使用硅胶进行隆胸手术。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21世纪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随着微创技术和激光技术的引入，整容手术变得更加精细和安全。同时，非手术整容如肉毒素注射、化学剥脱等也逐渐流行起来。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整容的历史与发展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310" b="931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许多人通过整容来增强自信，改善自我形象，从而在工作和社交场合中获得更好的机会。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解决畸形或缺陷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对于一些先天或后天造成的畸形或缺陷，如烧伤、畸形足等，整容手术可以帮助修复和改善。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适应文化审美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在不同的文化中，对美的标准有所不同。整容可以使人更符合当地的审美标准，提高社会认同感。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整容的目的与意义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整容手术类型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无创、恢复快、效果自然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微整形手术通常采用注射方式，如肉毒素注射、玻尿酸注射等，以达到改善面部轮廓、消除皱纹、填充凹陷等效果。由于不需要开刀，因此恢复期短，效果自然，受到广泛欢迎。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微整形手术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改善皮肤质地、减少皱纹、增加皮肤弹性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皮肤美容手术主要包括激光治疗、光子嫩肤、化学剥脱等，通过刺激胶原蛋白再生、减少色素沉着等方式，改善皮肤质地，减少皱纹和色斑，增加皮肤弹性，使皮肤更加光滑细腻。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皮肤美容手术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改变面部轮廓、优化骨骼结构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骨骼手术主要包括下颌角截骨术、颧骨降低术等，通过改变面部骨骼结构，以达到改善面部轮廓、优化脸型的目的。这种手术风险较大，需要严格掌握适应症和操作规范。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骨骼手术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减少脂肪堆积、塑造优美曲线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脂肪抽吸术主要是通过负压吸引或激光溶脂等方式，将身体多余的脂肪抽出，以达到减少脂肪堆积、塑造优美曲线的目的。这种手术适用于局部肥胖或脂肪堆积的情况，术后需要适当塑形和锻炼以维持效果。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脂肪抽吸术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整容的风险与注意事项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https://d.book118.com/136230003241010031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2024-08-30T18:42:56.491</cp:lastPrinted>
  <dcterms:created xsi:type="dcterms:W3CDTF">2024-08-30T10:42:56Z</dcterms:created>
  <dcterms:modified xsi:type="dcterms:W3CDTF">2024-08-30T10:42:58Z</dcterms:modified>
</cp:coreProperties>
</file>