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263243-EB5D-4755-B368-8E540C81C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08071-55A6-4BDC-99F5-A0A2A39EF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0BF332-5BED-4A51-BC24-CB0BDF85F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92B760-9958-4E8D-A2BF-FA51647BD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846DE1-22FE-463C-A51C-1B42A0320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59135A-A440-4FD6-8451-FCFE1B4AA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21ECD9-6C14-4FC9-84BA-288F82DC8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DFB976-4A4E-4475-BB81-6599301C9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D5B5B1-371B-429A-B988-A3CF5D552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AA7086-4DA4-481F-9E2A-55BDE3392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6B040-E7AB-47E2-94EF-4A405E488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23003422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腰椎手术用药护理PPT\n## 1.腰椎手术概述及手术适应症\n### 1.1腰椎手术的基本概念与分类\n### 1.2腰椎手术的适应症与禁忌症\n### 1.3腰椎手术的术前准备与术后康复\n## 2.腰椎手术用药原则与注意事项\n### 2.1腰椎手术用药的基本原则\n### 2.2腰椎手术用药的注意事项\n### 2.3药物过敏反应的预防与处理\n## 3.腰椎手术护理概述与护理措施\n### 3.1腰椎手术护理的基本概念\n### 3.2腰椎手术护理的具体措施\n### 3.3腰椎手术护理的并发症预防与护理\n## 4.腰椎手术患者的心理护理与康复指导\n### 4.1腰椎手术患者的心理特点与需求\n### 4.2腰椎手术患者的心理护理策略与方法\n### 4.3腰椎手术患者的康复指导与建议\n## 5.腰椎手术用药护理的实践案例与经验分享\n### 5.1腰椎手术用药护理的成功案例分享\n### 5.2腰椎手术用药护理的教训与改进措施\n### 5.3腰椎手术用药护理的未来发展趋势与挑战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8500"/>
              <a:t>腰椎手术用药护理PPT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5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16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17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腰椎手术概述及手术适应症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5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5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腰椎手术是指针对腰椎疾病的手术治疗</a:t>
                </a:r>
                <a:endParaRPr/>
              </a:p>
            </p:txBody>
          </p:sp>
          <p:sp>
            <p:nvSpPr>
              <p:cNvPr id="15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腰椎间盘突出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腰椎管狭窄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腰椎滑脱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腰椎骨折</a:t>
                </a:r>
                <a:endParaRPr/>
              </a:p>
            </p:txBody>
          </p:sp>
          <p:sp>
            <p:nvSpPr>
              <p:cNvPr id="15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5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6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腰椎手术的分类</a:t>
                </a:r>
                <a:endParaRPr/>
              </a:p>
            </p:txBody>
          </p:sp>
          <p:sp>
            <p:nvSpPr>
              <p:cNvPr id="16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腰椎微创手术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腰椎开放手术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腰椎融合手术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腰椎非融合手术</a:t>
                </a:r>
                <a:endParaRPr/>
              </a:p>
            </p:txBody>
          </p:sp>
          <p:sp>
            <p:nvSpPr>
              <p:cNvPr id="16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腰椎手术的基本概念与分类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腰椎手术的适应症与禁忌症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腰椎手术的适应症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腰椎间盘突出症状严重，影响生活质量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腰椎管狭窄导致神经压迫症状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腰椎滑脱导致腰椎不稳定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腰椎骨折保守治疗无效</a:t>
                </a:r>
                <a:endParaRPr/>
              </a:p>
            </p:txBody>
          </p:sp>
          <p:pic>
            <p:nvPicPr>
              <p:cNvPr id="1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7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腰椎手术的禁忌症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患有严重的心血管疾病、肺部疾病等内科疾病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患有严重的糖尿病、免疫系统疾病等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腰椎感染、肿瘤等病变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孕妇、哺乳期妇女等特殊人群</a:t>
                </a:r>
                <a:endParaRPr/>
              </a:p>
            </p:txBody>
          </p:sp>
          <p:pic>
            <p:nvPicPr>
              <p:cNvPr id="17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腰椎手术的术前准备与术后康复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腰椎手术的术前准备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完善相关检查，如血常规、心电图、X光等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术前禁食、禁水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术前一天清洁皮肤，备皮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佩戴术前标识，便于识别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腰椎手术的术后康复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术后卧床休息，遵医嘱翻身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术后注意伤口护理，预防感染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术后进行康复锻炼，如腰部肌肉锻炼、下肢功能锻炼等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术后定期复查，评估手术效果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4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5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腰椎手术用药原则与注意事项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腰椎手术用药应以病情为导向</a:t>
                </a:r>
                <a:endParaRPr/>
              </a:p>
            </p:txBody>
          </p:sp>
          <p:sp>
            <p:nvSpPr>
              <p:cNvPr id="20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消炎抗菌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减轻炎症反应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预防血栓形成</a:t>
                </a:r>
                <a:endParaRPr/>
              </a:p>
            </p:txBody>
          </p:sp>
          <p:sp>
            <p:nvSpPr>
              <p:cNvPr id="20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腰椎手术用药应遵循医嘱</a:t>
                </a:r>
                <a:endParaRPr/>
              </a:p>
            </p:txBody>
          </p:sp>
          <p:sp>
            <p:nvSpPr>
              <p:cNvPr id="20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严格按照医嘱用药剂量和时间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不要随意增减药物剂量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如有不适，及时告知医生</a:t>
                </a:r>
                <a:endParaRPr/>
              </a:p>
            </p:txBody>
          </p:sp>
          <p:sp>
            <p:nvSpPr>
              <p:cNvPr id="21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腰椎手术用药的基本原则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腰椎手术用药的注意事项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注意药物的相互作用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避免重复用药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注意药物之间的配伍禁忌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遵医嘱调整药物剂量</a:t>
                </a:r>
                <a:endParaRPr/>
              </a:p>
            </p:txBody>
          </p:sp>
          <p:pic>
            <p:nvPicPr>
              <p:cNvPr id="2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注意药物的副作用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观察药物过敏反应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注意药物的消化道反应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注意药物的肝肾功能损害</a:t>
                </a:r>
                <a:endParaRPr/>
              </a:p>
            </p:txBody>
          </p:sp>
          <p:pic>
            <p:nvPicPr>
              <p:cNvPr id="2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药物过敏反应的预防</a:t>
                </a:r>
                <a:endParaRPr/>
              </a:p>
            </p:txBody>
          </p:sp>
          <p:sp>
            <p:nvSpPr>
              <p:cNvPr id="2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询问患者过敏史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遵医嘱进行皮试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密切观察患者用药后的反应</a:t>
                </a:r>
                <a:endParaRPr/>
              </a:p>
            </p:txBody>
          </p:sp>
          <p:sp>
            <p:nvSpPr>
              <p:cNvPr id="2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药物过敏反应的处理</a:t>
                </a:r>
                <a:endParaRPr/>
              </a:p>
            </p:txBody>
          </p:sp>
          <p:sp>
            <p:nvSpPr>
              <p:cNvPr id="2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立即停用过敏药物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给予抗过敏治疗，如使用抗组胺药、激素等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严重者需住院治疗，密切观察病情变化</a:t>
                </a:r>
                <a:endParaRPr/>
              </a:p>
            </p:txBody>
          </p:sp>
          <p:sp>
            <p:nvSpPr>
              <p:cNvPr id="2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药物过敏反应的预防与处理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腰椎手术护理概述与护理措施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腰椎手术护理的基本概念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腰椎手术护理是指针对腰椎手术患者的护理工作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术前护理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术后护理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康复护理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腰椎手术护理的目的是促进患者康复，提高生活质量</a:t>
            </a:r>
            <a:endParaRPr/>
          </a:p>
        </p:txBody>
      </p:sp>
      <p:cxnSp>
        <p:nvCxnSpPr>
          <p:cNvPr id="13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https://d.book118.com/136230034222010051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腰椎手术用药护理PPT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2024-09-17T21:13:05.494</cp:lastPrinted>
  <dcterms:created xsi:type="dcterms:W3CDTF">2024-09-17T13:13:05Z</dcterms:created>
  <dcterms:modified xsi:type="dcterms:W3CDTF">2024-09-17T13:13:07Z</dcterms:modified>
</cp:coreProperties>
</file>