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9A0DD-247A-441A-89CD-F6A8BBADE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8CE59-5C4A-4A21-B3EE-E9354FCC4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55E91-1755-4F6E-BD0B-D5144B847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71286-F8BF-4A98-A915-DA7E708A0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06F5D7-A405-4C0D-BE86-C8FD759D7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2CB98-7F58-4667-AD0F-148F0CE4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50607-FE82-4242-9713-C1806D562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9335F-3309-4F65-BEE9-FAE56BB11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E12DC-1E4E-4F97-8601-2D3352F84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F8C26-AD73-49BC-9084-1FB9E97AF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11FA2-1B76-4B37-94DF-5EABAFAD1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3115203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营销部工作总结报告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营销部工作成果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营销部工作亮点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营销部工作不足及改进措施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下一步工作计划和目标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总结营销部在过去一段时间的工作成果，分析存在的问题，并提出改进措施，为公司的未来发展提供参考。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随着市场竞争的加剧，营销部作为公司的重要部门，需要不断提高自身的工作水平和效率，以适应市场变化和客户需求。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本报告涵盖了营销部在过去一年内的工作内容，包括市场调研、产品推广、销售策略制定、客户关系管理等各个方面。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采用了文献综述、案例分析、数据统计等多种方法，对营销部的工作进行了全面、客观、深入的分析和总结。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报告方法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营销部工作成果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通过营销部的努力，公司销售额在过去一年中实现了稳步增长，达到预期目标。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9292" b="9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成功开拓了新的销售渠道，包括线上电商平台、代理商等，为公司的销售业绩增长提供了有力支持。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通过持续改进产品和服务质量，客户满意度得到了提升，回头率和口碑传播效果良好。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销售业绩增长情况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通过广告、公关、社交媒体等多种渠道的推广，公司品牌知名度得到了提高，品牌形象更加鲜明。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9708" r="29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417" r="16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在推广过程中，注重传递品牌的核心价值观和优势，提高了消费者对品牌的认同感和信任度。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品牌美誉度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品牌推广有效地提高了公司在市场中的份额，与竞争对手的差距进一步拉大。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品牌推广效果评估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营销部根据公司战略和市场需求，策划了一系列有针对性的营销活动，包括新品发布会、促销活动、线上线下互动活动等。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通过与相关部门紧密合作，确保了活动的顺利执行和实施，达到了预期的宣传和销售效果。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通过对活动数据的分析和总结，不断优化活动方案和策略，为今后的营销工作提供了有益的参考。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营销活动策划和执行情况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营销部工作亮点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创新营销策略实施效果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多元化营销策略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实施了线上线下相结合的多元化营销策略，包括社交媒体推广、内容营销、搜索引擎优化等，有效提高了品牌知名度和曝光率。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精准定位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通过市场调研和分析，精准定位目标客户群体，制定个性化的营销策略，提高了营销效果和转化率。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通过对营销数据的分析和挖掘，不断优化营销策略和方案，提高营销效率和ROI。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定期对客户进行回访和跟进，了解客户需求和反馈，及时解决问题和提供帮助。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通过提供优质的服务和售后支持，建立了良好的客户关系，提高了客户满意度和忠诚度。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拓展新客户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通过多种渠道积极拓展新客户，包括参加展会、举办活动、开展合作等，不断扩大客户群体和市场份额。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31250" r="31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t="958" b="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客户关系维护和拓展情况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https://d.book118.com/136231152035010032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2024-08-31T03:53:16.083</cp:lastPrinted>
  <dcterms:created xsi:type="dcterms:W3CDTF">2024-08-30T19:53:16Z</dcterms:created>
  <dcterms:modified xsi:type="dcterms:W3CDTF">2024-08-30T19:53:18Z</dcterms:modified>
</cp:coreProperties>
</file>