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03DD0C-F007-41B3-8828-B7F4B7083D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62A87-6CBD-4FF8-97EA-BD82FDC6C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073AC2-BDC5-4EA2-A251-6214E2016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5B767F-2875-4671-AB81-3DF1096A4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6BDC20-4139-47DC-803C-DF669FB08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E5DB04B-A946-4538-A88C-67E2EDACD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B7E692-297A-4F1C-A727-EC50101DE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584E34-B633-493B-B753-58290883AE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918D4F-28CC-402E-A37A-94558B882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C7B37-3AD4-4781-A93B-866B69C7F4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F57BE-2250-4FCC-A295-CC05698EB9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6234051033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《病房心肺复苏》ppt课件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心肺复苏的基本原理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心肺复苏的操作技巧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心肺复苏的注意事项与禁忌症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心肺复苏的培训与演练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心肺复苏是一种紧急抢救措施，通过人工呼吸和胸外按压来维持人体血液循环和呼吸功能。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是一种针对心脏骤停患者的紧急抢救措施。当患者心脏骤停时，心脏无法正常泵血，导致全身各器官严重缺血缺氧。心肺复苏通过人工呼吸和胸外按压的方式，模拟正常的心脏和呼吸功能，以维持患者的血液循环和呼吸，从而保证大脑和其他重要器官的氧气供应，为进一步救治争取宝贵时间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心肺复苏对于挽救患者生命至关重要，它可以提高患者的生存率并减少并发症。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是抢救心脏骤停患者的关键措施。在心脏骤停发生后，患者脑部和其他重要器官的氧气供应会迅速中断，导致昏迷、抽搐、呼吸停止等症状。心肺复苏可以迅速恢复患者的血液循环和呼吸功能，从而保证大脑和其他器官的氧气供应，避免脑死亡和器官衰竭等严重后果。及时进行心肺复苏可以显著提高患者的生存率，并减少长期并发症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心肺复苏技术经历了数十年的发展与改进，从最初的简单胸外按压到现在的综合急救措施。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自20世纪50年代开始发展，最初仅为简单的胸外按压。随着医学技术的进步，心肺复苏技术不断改进和完善，逐渐加入了人工呼吸、除颤、高级生命支持等综合急救措施。现代心肺复苏技术已经成为了包括急救医疗体系、公众培训和设备研发在内的全方位急救体系，为全球范围内的患者提供了更加及时和有效的救治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心肺复苏的基本原理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3062" r="3306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106" r="3110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负责将氧气和营养输送到身体各部位，并将二氧化碳和废物排出体外。心脏是循环系统的核心，通过跳动将血液泵送到全身。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循环系统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负责吸入氧气并排出二氧化碳。肺是呼吸系统的主要器官，通过与血液交换气体来维持生命。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呼吸系统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循环系统与呼吸系统的基本原理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包括严重心律失常、心肌梗死、心脏骤停等。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导致大脑和其他重要器官缺氧，迅速导致意识丧失和生命体征消失。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心搏骤停的原因与后果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心搏骤停的后果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心搏骤停的原因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1987" r="1198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163" r="1016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2323" r="3232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心肺复苏的基本流程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CPR（心肺复苏术）的三个步骤：胸外按压、开放气道和人工呼吸。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胸外按压：通过有节奏地按压胸部来挤压心脏，促使血液流动。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开放气道：清理呼吸道，确保空气能够进入肺部。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人工呼吸：通过吹气将氧气送入肺部，促使血液中的氧气与二氧化碳交换。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心肺复苏的操作技巧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通过按压胸部来暂时替代心脏泵血功能，维持血液循环。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开胸心脏按压法是一种紧急处理措施，通过快速、有节奏地按压胸部，使胸腔内压力变化，促使血液流动，以维持重要器官的血液供应。该方法需要掌握正确的按压位置和力度，以确保有效的心脏按压。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开胸心脏按压法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https://d.book118.com/136234051033010045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2024-09-13T21:10:00.235</cp:lastPrinted>
  <dcterms:created xsi:type="dcterms:W3CDTF">2024-09-13T13:10:00Z</dcterms:created>
  <dcterms:modified xsi:type="dcterms:W3CDTF">2024-09-13T13:10:02Z</dcterms:modified>
</cp:coreProperties>
</file>