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7F698-B259-4B31-9B50-8B6D63CE3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00DF1-8B07-422B-82E1-E5A255EC1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D36F0-1F18-4DAB-936B-4DB7C5E36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DDD82-5B7E-49B5-A49B-F80D49D37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D0B7A3-3085-4F79-8976-98565350A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EB2A11-A9D3-4DC4-BA1F-2C94A1E98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1C9C6F-EF12-4617-BE7E-A1F5929E1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C74D4-1C4E-418D-B44E-16F91A382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97C87-1A7C-4849-80CE-5EB87779B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B26EC-22B2-437A-88F7-7E01575E0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40AA1-7411-46B3-ABD8-B658CD431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35054155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监事年度工作计划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公司运营状况分析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监督重点工作安排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专项调查与审查计划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沟通协调机制建立与完善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0" y="0"/>
            <a:ext cx="0" cy="0"/>
          </a:xfrm>
          <a:prstGeom prst="triangle">
            <a:avLst>
              <a:gd name="adj" fmla="val 0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监督董事会决策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检查公司财务状况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提名董事、监事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确保董事会决策合法、合规，维护公司和股东利益。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监督公司财务状况，确保财务报告的真实性、准确性。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评估公司风险管理体系的有效性，提出改进意见。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负责提名董事、监事候选人，参与选举过程。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监事会的角色与职责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通过制定年度工作计划，确保监事会工作有明确的方向和目标。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明确工作方向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年度工作计划有助于监事会成员了解各自职责，提高工作效率。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通过年度工作计划的制定与实施，增进监事会成员之间的沟通与协作。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加强内部沟通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年度工作计划有助于监事会更好地履行监督职责，确保公司合规经营。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确保公司合规经营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年度工作计划的目的和意义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公司运营状况分析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13" r="1751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营收与利润情况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分析公司年度营收、利润等重要财务指标，评估公司经营状况。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市场占有率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了解公司在行业内的市场占有率，衡量公司竞争力。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业务拓展情况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评估公司新业务拓展、产品线延伸等方面的进展。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公司运营状况概述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识别公司资金链、应收账款等财务风险点，评估风险程度。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内部管理风险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关注公司合规经营、合同履行等法律风险点，提出预警。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分析公司组织结构、人力资源等内部管理风险点，评估风险影响。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运营风险点识别与评估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提出改进公司资金链管理、降低财务风险的建议。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优化财务管理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建议完善公司合规管理体系，降低法律风险。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加强合规管理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优化组织结构，提高人力资源利用效率，降低内部管理风险。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提升内部管理水平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改进建议提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监督重点工作安排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重大决策事项监督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决策程序合规性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确保公司重大决策事项遵循法定程序，无违规操作。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决策内容合理性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监督重大决策事项内容，确保其符合公司战略和法律法规要求。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决策执行效果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跟踪重大决策事项执行过程，评估执行效果，及时发现问题并督促整改。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监督高管人员是否忠实、勤勉地履行职责，维护公司和股东利益。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708" b="11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高管职责履行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确保高管人员遵守法律法规、公司章程和内部规章制度，无违法违规行为。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高管行为规范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250" r="7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审查高管薪酬和考核制度的合理性，确保其符合公司规定和市场水平。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高管薪酬与考核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高管履职行为监督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内控制度建设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监督公司内部控制制度的建立健全情况，确保其覆盖公司各业务领域和操作环节。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内控执行效果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评估公司内部控制制度的执行情况，及时发现问题并督促整改，防范风险。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内审工作开展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监督公司内部审计工作的实施情况，确保其客观、公正、有效地评价公司内控体系。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内部控制体系完善情况监督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专项调查与审查计划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https://d.book118.com/136235054155010030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2024-08-28T22:04:03.086</cp:lastPrinted>
  <dcterms:created xsi:type="dcterms:W3CDTF">2024-08-28T14:04:03Z</dcterms:created>
  <dcterms:modified xsi:type="dcterms:W3CDTF">2024-08-28T14:04:05Z</dcterms:modified>
</cp:coreProperties>
</file>