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BD556-5D0B-4CC0-87C3-D73DAB567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45CFA-2CAE-4290-9318-A487F2BEC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B1741-84CE-4B35-9118-5D7830CAE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F7414-AADD-4325-A5D3-4970009F1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0D86AC-918E-40C8-BE25-E5504848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A3872-4F0B-474E-BE60-29E134648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59E640-E4FE-421B-A10E-C949AAA85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68890-545C-4464-A9C5-80F21DE11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738C1-92CF-46D8-A99E-15ED72538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B2E4B-CF44-4759-AA6F-281289CA3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56AF6-468C-4D34-BC11-751B31064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40140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输液厅护理质控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当前护理质控存在的问题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665" r="156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确保输液厅护理服务质量和安全性，提高患者满意度。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随着医疗技术的不断发展，输液治疗已成为常见治疗手段，输液厅是医院的重要服务窗口之一，因此加强护理质控至关重要。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促进护理人员成长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427" r="1842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通过质控可以发现护理服务中存在的问题，并及时改进，提高服务质量。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质控有助于确保患者的安全，减少医疗事故和纠纷。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良好的护理质控可以提高医院形象，增强患者对医院的信任度。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通过质控可以促使护理人员不断学习和提高自身技能，提升专业素养。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确保输液厅护理人员具备相应的专业资质和证书，符合国家法律法规和行业标准。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对护理人员进行定期培训和继续教育，提高其专业知识和技能水平，确保提供优质的护理服务。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人员资质与培训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资质认证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根据医疗行业标准和最佳实践，制定输液厅护理操作流程，确保护理工作规范化、标准化。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制定标准操作流程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护理人员应严格遵守操作规程，确保输液过程的安全、准确和有效性。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严格执行操作规程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定期对输液厅的设备进行检查、维护和保养，确保设备处于良好状态，防止因设备故障导致的医疗事故。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环境卫生与消毒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保持输液厅环境整洁、卫生，定期进行空气、物体表面的消毒，降低交叉感染的风险。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设备与环境管理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患者反馈机制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建立有效的患者反馈机制，收集患者对输液厅护理服务的意见和建议，持续改进服务质量。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定期开展患者满意度调查，了解患者对护理服务的评价和满意度，针对性地改进不足之处。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当前护理质控存在的问题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人员素质参差不齐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护士专业水平不足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部分护士缺乏专业的理论知识和实践经验，导致在输液操作中存在失误和疏漏。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服务意识不强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部分护士在工作中缺乏主动性和服务意识，对待患者态度冷漠，影响患者就医体验。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部分护士在输液操作过程中操作不熟练，导致输液速度控制不当或穿刺失败。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操作不熟练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在输液操作前未严格执行手卫生和消毒规范，增加了患者感染的风险。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未严格执行消毒规范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操作流程不规范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设备维护不及时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输液厅的设备如输液椅、空调等维护不及时，可能导致设备故障和安全隐患。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急救设备缺失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在紧急情况下，急救设备如氧气瓶、除颤仪等可能缺失或使用不熟练。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设备管理不善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护士与患者之间的沟通不畅，导致患者对输液过程中的疑问和困难无法及时反馈。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反馈处理不及时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对于患者提出的问题或建议，相关部门处理不及时或忽略，影响患者满意度。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患者反馈不足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https://d.book118.com/136240140113010055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2024-09-22T23:31:51.869</cp:lastPrinted>
  <dcterms:created xsi:type="dcterms:W3CDTF">2024-09-22T15:31:51Z</dcterms:created>
  <dcterms:modified xsi:type="dcterms:W3CDTF">2024-09-22T15:31:53Z</dcterms:modified>
</cp:coreProperties>
</file>