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3506F-AEBD-4F24-AB94-14F4B28E4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461EB-B60B-4DF8-92E1-EA2AC670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94AF0-A187-42DD-9323-6E9E4833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DCC88-873D-4B7B-A1AC-5729ACB0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332C1-851C-48DA-8BB7-570C8540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E7416-FFA8-4017-9F48-4C98D280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EDC9B-29DD-4B29-BEC5-96FCC7F75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40F2-B316-4E68-B364-FA549AEC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3B514-833C-4D03-B3BF-0ACB6318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F672E-D9F8-4752-ADA6-63D47F5F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8446-E6D3-4D00-AF7A-2338E55E1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41201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化学药物设计的基本原理和方法\n## 1.药物化学药物设计的基本概念\n### 1.1药物化学的定义及其重要性\n### 1.2药物设计的目的和意义\n### 1.3药物设计的基本过程和方法概述\n## 2.药物化学药物设计的原理\n### 2.1药物作用的分子基础\n### 2.2药物设计的靶点选择\n### 2.3药物设计的分子对接技术\n## 3.药物化学药物设计的策略\n### 3.1基于结构的药物设计\n### 3.2基于靶点的药物设计\n### 3.3基于表型的药物设计\n## 4.药物化学药物设计的实例分析\n### 4.1抗肿瘤药物的设计\n### 4.2抗病毒药物的设计\n### 4.3抗高血压药物的设计\n## 5.药物化学药物设计的未来发展趋势\n### 5.1计算机辅助药物设计的应用\n### 5.2精准医疗与药物设计的结合\n### 5.3药物设计的新技术和新方法探索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900"/>
              <a:t>药物化学药物设计的基本原理和方法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药物化学药物设计的基本概念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药物化学是研究药物设计、合成和开发的学科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涉及药物的化学结构、性质、活性、毒性和药代动力学等方面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为药物设计提供理论基础和实践技能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药物化学的重要性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药物化学的发展推动了新药物的发现和开发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为疾病治疗提供了更多有效的药物选择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有助于提高药物的安全性和疗效，降低副作用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药物化学的定义及其重要性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药物设计的目的和意义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药物设计的目的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发现具有治疗作用的化合物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提高药物的疗效和安全性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降低药物的副作用和毒性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药物设计的意义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为药物研发提供新的思路和方法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有助于解决临床需求，提高疾病治疗效果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促进药物产业的创新和发展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药物设计的基本过程和方法概述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药物设计的基本过程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靶点识别和验证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药物库的构建和筛选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优化药物分子结构和活性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药物的安全性和药代动力学研究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药物设计的方法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基于结构的药物设计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基于靶点的药物设计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基于表型的药物设计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药物化学药物设计的原理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药物作用的分子基础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药物通过作用于靶点蛋白发挥治疗作用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靶点蛋白通常是疾病发生和发展过程中的关键分子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药物与靶点蛋白的结合可以改变蛋白的功能和活性，从而达到治疗目的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药物作用的分子机制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抑制酶活性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激活受体功能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干扰信号传导通路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调节基因表达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药物作用的分子基础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药物设计的靶点选择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靶点选择的重要性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靶点选择是药物设计的关键步骤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靶点的选择决定了药物的作用机制和治疗领域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靶点的选择需要综合考虑疾病的发病机制、靶点的生物学功能和药物的药代动力学等因素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靶点选择的方法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基因芯片技术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蛋白质组学技术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高通量筛选技术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计算生物学技术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分子对接技术的原理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利用计算机模拟药物分子与靶点蛋白之间的相互作用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通过计算药物分子与靶点蛋白之间的空间结构匹配度和能量变化，预测药物的活性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分子对接技术可以用于药物的初步筛选和优化设计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分子对接技术的应用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基于结构的药物设计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基于靶点的药物设计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基于表型的药物设计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药物设计的分子对接技术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药物化学药物设计的策略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基于结构的药物设计原理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利用已知药物分子的结构信息，设计具有相似活性的新药物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通过模拟药物分子与靶点蛋白之间的相互作用，优化药物分子的结构和活性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基于结构的药物设计方法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分子对接技术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分子动力学模拟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量子化学计算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基于结构的药物设计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https://d.book118.com/136241201152010054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药物化学药物设计的基本原理和方法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2024-09-21T20:54:18.842</cp:lastPrinted>
  <dcterms:created xsi:type="dcterms:W3CDTF">2024-09-21T12:54:18Z</dcterms:created>
  <dcterms:modified xsi:type="dcterms:W3CDTF">2024-09-21T12:54:20Z</dcterms:modified>
</cp:coreProperties>
</file>