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4E10D1-8399-4CE6-85B4-DBD9A8A75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5FBD9-2FDD-4C8B-AEED-08954DF98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A55007-D343-4D53-B6D0-741386613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269B88-0E13-4A9A-B28C-9C922037E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0DA307-8EEB-4C2F-93C8-960D2CA3DC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7FDD1-AEF5-4D47-995D-C4B74AA4C7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025517-02F1-4EA7-B3EB-B119045ECC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B181D-6EF4-46AF-BA31-81043B41E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B754FA-3732-4D23-8C13-70D299AAC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14200-EE5E-44CB-89B5-5C7252FF0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23CFE-248D-4E17-80C3-B32BB680F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42101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大客户营销管理策略与员工绩效激励的关联性研究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员工绩效激励制度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大客户营销与员工绩效激励的关联性分析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改进建议及未来展望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随着市场竞争的加剧，大客户成为企业争夺的重点。如何有效管理大客户并提升员工绩效，成为企业面临的重要问题。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市场竞争日益激烈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大客户营销管理策略是企业获取和保持竞争优势的关键。通过深入研究大客户营销管理策略与员工绩效激励的关联性，有助于企业制定更科学合理的营销策略，提升员工积极性，进而实现企业与大客户的共赢。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营销管理策略的重要性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224" b="152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揭示大客户营销管理策略与员工绩效激励的内在联系，为企业制定和优化营销策略提供理论支持和实践指导。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如何有效实施大客户营销管理策略？员工绩效激励如何影响大客户营销管理策略的实施效果？二者之间存在怎样的关联？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采用文献综述、案例分析、问卷调查等方法，对大客户营销管理策略与员工绩效激励的关联性进行深入探讨。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本研究将聚焦于企业大客户营销管理策略的实施过程及员工绩效激励的影响机制，涉及不同行业、不同规模的企业。同时，将充分考虑市场环境、企业文化等外部因素对研究结果的影响。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6" r="24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大客户通常指对企业的产品或服务需求量大、购买力强、具有长期合作潜力的客户。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大客户往往具有较高的市场份额、品牌知名度及行业影响力，其采购决策复杂，涉及多部门、多层次，且对服务及产品质量有较高要求。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针对不同行业、不同规模的大客户，制定个性化的营销策略，以满足其特定需求。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市场细分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381" r="1538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产品定位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417" r="21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营销组合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根据大客户的需求和行业趋势，调整产品或服务定位，打造差异化竞争优势。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综合运用产品、价格、渠道和促销等营销手段，形成有针对性的营销组合策略。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组建具备专业技能和丰富经验的营销团队，包括销售经理、市场专员、客户服务经理等角色。</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125" r="13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团队建设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定期为营销团队提供专业技能培训、行业知识更新和团队协作能力提升等课程。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培训提升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建立合理的薪酬体系和激励机制，激发团队成员的积极性和创造力，提高大客户开发和服务质量。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激励机制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营销团队建设与培训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某企业通过深入了解大客户需求，量身定制综合解决方案，成功赢得客户信任并实现长期合作。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另一企业利用大数据和人工智能技术，精准分析大客户行为及偏好，制定个性化营销策略，提升营销效果和客户满意度。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还有企业通过建立完善的客户关系管理系统（CRM），实现大客户信息的全面管理和精准营销，提高客户忠诚度和市场份额。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案例分析：成功的大客户营销实践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员工绩效激励制度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绩效考核指标设定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量化指标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包括销售额、客户满意度、市场份额等，用以衡量员工在营销活动中的实际表现。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质化指标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包括创新能力、团队合作精神、客户关系维护等，用以评估员工的综合素质和潜力。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设立奖金、提成、晋升机会等物质和精神奖励，激发员工的积极性和创造力。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惩罚措施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对违反公司规定或未达到绩效目标的员工，采取相应的惩罚措施，如扣罚奖金、降职等。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奖励措施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奖惩制度设计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包括产品知识、销售技巧、市场趋势分析等，提高员工的专业素养和综合能力。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为员工设计清晰的职业发展路径，提供晋升机会和多元化的工作挑战，促进员工个人成长。</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培训内容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发展路径</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员工培训与发展计划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https://d.book118.com/136242101003010044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2024-09-12T04:24:46.199</cp:lastPrinted>
  <dcterms:created xsi:type="dcterms:W3CDTF">2024-09-11T20:24:46Z</dcterms:created>
  <dcterms:modified xsi:type="dcterms:W3CDTF">2024-09-11T20:24:48Z</dcterms:modified>
</cp:coreProperties>
</file>