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E8769-8CC5-4640-9FDB-9F316A3B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7EE6B-5FED-4C46-9CAB-956457248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BA140-0989-4930-84E6-5B066CF4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8484B-CE51-4F46-8C6D-0756E9656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AC817-4EDB-4202-BD3B-B8052A74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F29220-3CF1-4612-8F19-B8E840328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D5C55-E20E-41FB-91EF-0C482FFD2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F1212-9B18-497C-9930-91548DD4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1DF11-B2F3-4761-9EE3-BA89B048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A390B-FBBD-42FB-9826-38AE57902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A0330-3784-4317-B32C-C45B62CBE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42214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情态动词与需求和责任的表达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需求和责任表达中的情态动词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情态动词在需求表达中的应用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情态动词在责任表达中的应用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情态动词与其他语法结构的组合使用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情态动词是一种用来表达说话人对行为、状态或事件的可能性、必要性、意愿、能力、推测等情态意义的动词。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态动词所表达的情态意义，可以将其分为可能性情态动词（如“可能”、“也许”）、必要性情态动词（如“必须”、“应该”）、意愿性情态动词（如“愿意”、“想”）、能力性情态动词（如“能”、“会”）和推测性情态动词（如“看来”、“想必”）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表达说话人对行为、状态或事件的可能性、必要性、意愿、能力、推测等情态意义。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与实义动词一起构成谓语，表达完整的句子意义。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在句子中起到连接主语和谓语的作用，使句子更加流畅自然。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不同的情态动词所表达的语气和态度也不同，如“可以”表达委婉的语气，“必须”则表达强硬的语气。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情态动词的语气和态度也会受到语境、文化背景等因素的影响。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情态动词可以表达说话人的语气和态度，如委婉、客气、强硬、不确定等。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情态动词的语气与态度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需求和责任表达中的情态动词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表示某种必要条件或要求，如“我们需要更多的资源来完成这个项目。”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“需要”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“应该”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“可以”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表示某种建议或期望，如“你应该早点开始准备报告。”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表示某种可能性或能力，如“这个团队可以应对任何挑战。”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需求表达中的情态动词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表示某种强制性的要求或义务，如“你必须按时完成这个任务。”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“必须”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表示某种道德或法律上的责任，如“公司应当遵守所有相关法律法规。”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“应当”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明确表示某种责任或义务，如“作为团队领导，你有责任确保项目的成功。”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“有责任”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责任表达中的情态动词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情态动词在需求和责任表达中的差异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语气强度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需求表达中的情态动词通常语气较为委婉，而责任表达中的情态动词则更加强硬和明确。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主观性与客观性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需求表达往往涉及主观的判断和期望，而责任表达则更强调客观的要求和规定。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可协商性与强制性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需求表达通常具有一定的可协商性，而责任表达则往往具有强制性，不容置疑。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情态动词在需求表达中的应用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使用“可以”、“能够”等情态动词来表达某种需求实现的可能性。例如，“这个产品可以满足用户的多样化需求。”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使用“必须”、“应该”等情态动词来强调某种需求的必要性。例如，“为了保障用户的安全，这个系统必须具备防火墙功能。”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表达需求的可能性与必要性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必要性的表达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可能性的表达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92" r="17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使用“愿意”、“希望”等情态动词来表达对某种需求的期望或意愿。例如，“我们愿意为这个项目投入更多的资源。”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意愿的表达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使用“期望”、“期待”等情态动词来表达对某种需求实现后的期望或预期。例如，“我们期待这个新产品能够带来更高的市场份额。”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期望的表达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表达需求的意愿与期望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https://d.book118.com/136242214155010050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2024-09-16T03:06:48.608</cp:lastPrinted>
  <dcterms:created xsi:type="dcterms:W3CDTF">2024-09-15T19:06:48Z</dcterms:created>
  <dcterms:modified xsi:type="dcterms:W3CDTF">2024-09-15T19:06:50Z</dcterms:modified>
</cp:coreProperties>
</file>