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2FA78-17F1-481F-BC35-B41A5AAD8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AF9BC-EAB9-4478-86AB-09F3E6FEA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F6EF6-871A-404F-A3C9-A968AEAD8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28586-9239-4A77-9F35-B2EA1469C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5E8EA-E6D7-41CD-85B5-37A7E1099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F0757-4001-4A7D-8F38-51EB5CFD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00DAA6-60C2-4968-8C59-033DFDE6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884FA-2C3B-48B4-AF6E-0B6AAC82D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E585C-9ED6-492D-B182-F9E33DDDA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04ACD-51F9-4378-AFDD-B834DF292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652CF-8572-4A4F-A340-D8DD7B7E7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0015000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费者权益保护法概述与实践\n## 1.消费者权益保护法的产生背景与意义\n### 1.1消费者权益保护法的产生背景\n### 1.2消费者权益保护法的重要意义\n### 1.3消费者权益保护法的国际发展\n## 2.消费者权益保护法的基本原则\n### 2.1保护消费者合法权益原则\n### 2.2平等交易原则\n### 2.3公平原则\n## 3.消费者权益保护法的具体内容\n### 3.1消费者权益的保护范围\n### 3.2消费者权益保护的具体措施\n### 3.3消费者权益保护的法律责任\n## 4.消费者权益保护法的实施与监督\n### 4.1消费者权益保护法的实施主体\n### 4.2消费者权益保护法的监督机制\n### 4.3消费者权益保护法的法律责任追究\n## 5.消费者权益保护法的案例解析\n### 5.1消费者权益保护法的成功案例\n### 5.2消费者权益保护法的失败案例\n### 5.3消费者权益保护法的启示与教训\n## 6.消费者权益保护法的未来展望\n### 6.1消费者权益保护法的改革与发展\n### 6.2消费者权益保护法的国际合作与交流\n### 6.3消费者权益保护法的理论研究与实践创新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消费者权益保护法概述与实践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消费者权益保护法的产生背景与意义</a:t>
            </a:r>
            <a:endParaRPr/>
          </a:p>
        </p:txBody>
      </p:sp>
      <p:sp>
        <p:nvSpPr>
          <p:cNvPr id="14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市场经济的发展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市场竞争的加剧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消费者需求的多样化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消费者权益受到侵害的问题日益严重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消费者运动的兴起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消费者协会的成立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消费者维权意识的提高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消费者运动的蓬勃开展</a:t>
                </a:r>
                <a:endParaRPr/>
              </a:p>
            </p:txBody>
          </p:sp>
        </p:grpSp>
        <p:grpSp>
          <p:nvGrpSpPr>
            <p:cNvPr id="23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法律法规的完善</a:t>
                </a:r>
                <a:endParaRPr/>
              </a:p>
            </p:txBody>
          </p:sp>
          <p:sp>
            <p:nvSpPr>
              <p:cNvPr id="2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消费者权益保护法的制定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消费者权益保护法律法规体系的建立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消费者权益保护工作的深入开展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消费者权益保护法的产生背景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保护消费者的合法权益</a:t>
                </a:r>
                <a:endParaRPr/>
              </a:p>
            </p:txBody>
          </p:sp>
          <p:sp>
            <p:nvSpPr>
              <p:cNvPr id="2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维护消费者的自主选择权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保障消费者的公平交易权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保护消费者的安全保障权</a:t>
                </a:r>
                <a:endParaRPr/>
              </a:p>
            </p:txBody>
          </p:sp>
        </p:grpSp>
        <p:grpSp>
          <p:nvGrpSpPr>
            <p:cNvPr id="24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规范市场秩序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促进企业诚信经营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维护公平竞争的市场环境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提高市场经济的运行效率</a:t>
                </a:r>
                <a:endParaRPr/>
              </a:p>
            </p:txBody>
          </p:sp>
        </p:grpSp>
        <p:grpSp>
          <p:nvGrpSpPr>
            <p:cNvPr id="25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促进社会和谐</a:t>
                </a:r>
                <a:endParaRPr/>
              </a:p>
            </p:txBody>
          </p:sp>
          <p:sp>
            <p:nvSpPr>
              <p:cNvPr id="25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减少消费者权益纠纷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提高消费者的消费信心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促进社会公平正义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消费者权益保护法的重要意义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国际消费者权益保护组织的建立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世界消费者权益保护组织（OCOA）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欧洲消费者权益保护委员会（ECC）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亚洲消费者权益保护组织（ACPA）</a:t>
                </a:r>
                <a:endParaRPr/>
              </a:p>
            </p:txBody>
          </p:sp>
          <p:sp>
            <p:nvSpPr>
              <p:cNvPr id="26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国际消费者权益保护法律法规的制定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《保护消费者准则》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《消费者权利公约》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《电子商务消费者保护指南》</a:t>
                </a:r>
                <a:endParaRPr/>
              </a:p>
            </p:txBody>
          </p:sp>
          <p:sp>
            <p:nvSpPr>
              <p:cNvPr id="26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国际消费者权益保护合作的加强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消费者权益保护的国际交流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消费者权益保护的国际合作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消费者权益保护的国际培训</a:t>
                </a:r>
                <a:endParaRPr/>
              </a:p>
            </p:txBody>
          </p:sp>
          <p:sp>
            <p:nvSpPr>
              <p:cNvPr id="27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消费者权益保护法的国际发展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消费者权益保护法的基本原则</a:t>
            </a:r>
            <a:endParaRPr/>
          </a:p>
        </p:txBody>
      </p:sp>
      <p:sp>
        <p:nvSpPr>
          <p:cNvPr id="27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8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尊重和保护消费者的基本权益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自主选择权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公平交易权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安全保障权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知情权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教育权</a:t>
                </a:r>
                <a:endParaRPr/>
              </a:p>
            </p:txBody>
          </p:sp>
        </p:grpSp>
        <p:grpSp>
          <p:nvGrpSpPr>
            <p:cNvPr id="28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建立健全消费者权益保护制度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消费者权益保护法律法规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消费者权益保护监管机构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消费者权益保护措施</a:t>
                </a:r>
                <a:endParaRPr/>
              </a:p>
            </p:txBody>
          </p:sp>
        </p:grpSp>
        <p:grpSp>
          <p:nvGrpSpPr>
            <p:cNvPr id="28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全面落实消费者权益保护责任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社会责任</a:t>
                </a:r>
                <a:endParaRPr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保护消费者合法权益原则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保障消费者的平等地位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消除消费者歧视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保障消费者公平交易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促进消费者公平发展</a:t>
                </a:r>
                <a:endParaRPr/>
              </a:p>
            </p:txBody>
          </p:sp>
          <p:sp>
            <p:nvSpPr>
              <p:cNvPr id="2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营造公平竞争的市场环境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反对不正当竞争行为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保护消费者权益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促进市场经济健康发展</a:t>
                </a:r>
                <a:endParaRPr/>
              </a:p>
            </p:txBody>
          </p:sp>
          <p:sp>
            <p:nvSpPr>
              <p:cNvPr id="3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实现消费者权益保护的公平性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公平对待消费者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公平解决消费者权益纠纷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公平保护消费者权益</a:t>
                </a:r>
                <a:endParaRPr/>
              </a:p>
            </p:txBody>
          </p:sp>
          <p:sp>
            <p:nvSpPr>
              <p:cNvPr id="3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平等交易原则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公平制定价格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公平提供商品和服务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公平解决消费者权益纠纷</a:t>
                </a:r>
                <a:endParaRPr/>
              </a:p>
            </p:txBody>
          </p:sp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公平对待消费者</a:t>
                </a:r>
                <a:endParaRPr/>
              </a:p>
            </p:txBody>
          </p:sp>
        </p:grpSp>
        <p:grpSp>
          <p:nvGrpSpPr>
            <p:cNvPr id="31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公平适用法律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公平处理消费者权益纠纷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公平追究法律责任</a:t>
                </a:r>
                <a:endParaRPr/>
              </a:p>
            </p:txBody>
          </p:sp>
          <p:sp>
            <p:nvSpPr>
              <p:cNvPr id="31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公平保护消费者权益</a:t>
                </a:r>
                <a:endParaRPr/>
              </a:p>
            </p:txBody>
          </p:sp>
          <p:sp>
            <p:nvSpPr>
              <p:cNvPr id="31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公平开展营销活动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公平参与市场竞争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公平享受市场资源</a:t>
                </a:r>
                <a:endParaRPr/>
              </a:p>
            </p:txBody>
          </p:sp>
          <p:sp>
            <p:nvSpPr>
              <p:cNvPr id="31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公平促进市场竞争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公平原则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消费者权益保护法的具体内容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消费者的基本权益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自主选择权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公平交易权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安全保障权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知情权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教育权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消费者的特殊权益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儿童消费者的权益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老龄消费者的权益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残疾消费者的权益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少数民族消费者的权益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消费者权益的保护范围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消费者权益保护法律法规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制定消费者权益保护法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完善消费者权益保护法律法规体系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深入开展消费者权益保护工作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消费者权益保护监管机构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设立消费者权益保护监管机构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加强消费者权益保护监管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提高消费者权益保护水平</a:t>
                </a:r>
                <a:endParaRPr/>
              </a:p>
            </p:txBody>
          </p:sp>
          <p:pic>
            <p:nvPicPr>
              <p:cNvPr id="4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消费者权益保护措施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制定消费者权益保护政策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开展消费者权益保护宣传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加强消费者权益保护教育</a:t>
                </a:r>
                <a:endParaRPr/>
              </a:p>
            </p:txBody>
          </p:sp>
          <p:pic>
            <p:nvPicPr>
              <p:cNvPr id="4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消费者权益保护的具体措施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消费者权益保护的法律责任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消费者权益保护法律责任的种类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刑事责任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消费者权益保护法律责任的追究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严格追究法律责任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公正处理消费者权益纠纷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保护消费者权益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https://d.book118.com/137000150005006046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消费者权益保护法概述与实践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2024-09-20T23:35:34.013</cp:lastPrinted>
  <dcterms:created xsi:type="dcterms:W3CDTF">2024-09-20T15:35:34Z</dcterms:created>
  <dcterms:modified xsi:type="dcterms:W3CDTF">2024-09-20T15:35:35Z</dcterms:modified>
</cp:coreProperties>
</file>