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D8713-792D-4AEC-8C58-3A73EDB0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1FE15-E8CE-478D-8439-D90305C0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43702-6948-4136-BDCC-773119471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C265B-3518-4D7F-A9AE-D61DAA88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FE69D-EAE6-4EDD-8B70-D772CA11C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DF1D3-B41E-477A-BED9-4C3A598B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60813-FC11-41E5-95AE-7AF4AAAAA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87CEC-78A6-489D-90F0-BA43D3FF7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E9BE2-EDAD-4DDC-A3F0-ADE589FB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DE559-E18B-4B7D-97C3-69593C9A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BC5ED-05B5-464C-BCC5-F1BEEFD93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02151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水暖监理年终工作总结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工程质量监督与评估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进度管理与计划执行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成本控制与费用核算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内部管理与团队建设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严格把控水暖工程质量，确保施工符合设计要求和行业标准。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工程质量监管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合理规划施工进度，确保项目按时完成。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通过有效的成本管理和优化措施，降低项目成本。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完成多个水暖工程项目的监理工作，确保工程质量和进度满足要求。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成功解决多个施工过程中的技术难题，提高了工程质量和效率。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在成本控制方面取得显著成效，为项目节约了大量成本。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完成任务及目标达成情况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及时与业主、设计单位和施工单位沟通协调，解决工程中遇到的问题。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通过定期会议和报告，保持与上级领导和相关部门的有效沟通。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与项目团队紧密合作，确保监理工作的顺利进行。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个人能力提升及成长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通过参与多个项目，积累了丰富的水暖工程监理经验。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提高了处理复杂问题和应对突发情况的能力。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加强了与团队成员和相关部门之间的沟通协调能力。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工程质量监督与评估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定期对施工现场进行质量检查，确保各项工程符合设计要求和施工规范。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583" r="20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质量检查制度执行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对检查中发现的问题，及时下达整改通知，并追踪整改措施的落实情况，确保问题得到有效解决。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问题整改追踪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监督施工单位加强现场管理，保障施工质量和安全。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施工现场管理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施工现场质量检查及整改措施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严格执行材料设备验收规范，确保进场的材料设备质量合格。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材料设备验收流程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对验收不合格的材料设备，及时进行处理，防止其进入施工环节。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加强对材料设备供应商的管理，建立合格供应商名录，从源头上保障材料设备质量。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材料设备验收规范执行情况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验收资料整理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对隐蔽工程验收资料进行整理归档，便于后续查阅和追溯。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隐蔽工程验收流程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梳理隐蔽工程验收流程，确保验收工作规范、有序进行。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验收效率提升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通过优化验收流程和提高验收人员技能水平，提高隐蔽工程验收效率。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隐蔽工程验收流程梳理与优化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建立完善的质量事故处理流程，确保事故得到及时、妥善处理。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质量事故处理流程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对质量事故进行深入分析，找出事故发生的根本原因。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总结质量事故处理过程中的经验教训，提出改进措施，防止类似事故再次发生。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质量事故处理及经验教训总结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进度管理与计划执行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针对实际施工进度与计划存在的偏差，及时调整施工计划，确保工程按期完成。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监控措施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通过定期会议、现场检查等方式，对施工进度进行实时监控，确保按计划进行。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根据合同要求、工程特点、现场条件等，制定详细施工进度计划。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施工进度计划编制及调整策略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对关键节点的实施过程进行实时监控，发现问题及时反馈并采取措施解决。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识别出影响工程总工期的关键节点，如基础施工、主体结构施工等。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对关键节点采取针对性控制措施，如增加资源投入、优化施工方案等，确保关键节点按期完成。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关键节点控制方法论述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延期原因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分析导致工程延期的各种原因，如天气因素、设计变更、施工队伍不稳定等。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对策研究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针对不同延期原因，制定相应的对策措施，如合理安排施工时间、加强与设计单位的沟通、稳定施工队伍等。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对延期原因和对策进行经验总结，为后续工程提供借鉴和参考。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延期原因分析及对策研究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https://d.book118.com/137002151165006042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2024-09-16T11:46:34.154</cp:lastPrinted>
  <dcterms:created xsi:type="dcterms:W3CDTF">2024-09-16T03:46:34Z</dcterms:created>
  <dcterms:modified xsi:type="dcterms:W3CDTF">2024-09-16T03:46:36Z</dcterms:modified>
</cp:coreProperties>
</file>