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4BB38-445E-40B6-AFF5-1D4DF872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502BF-D46C-4007-A0ED-3574B3B1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D052C-0CDD-4E8A-A19E-74E32F32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57B86-15E8-41D6-9170-3F7D1E2D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1B7BE-2882-4A54-B6C3-54BAFA872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DAFB4-9638-4696-8C49-10651863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1F888-9636-4119-9A98-75833409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2F3F0-A38A-48AC-8899-A918C1B3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51057-B4BD-417A-B03C-5C99A54E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07E99-3F1A-48A5-B31A-B37F502A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84949-2ECB-4DEF-BB5F-68B8D176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03034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市场营销策略探索2024年开创品牌新篇章培训课件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产品创新与多元化发展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数字化营销手段应用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渠道拓展与合作伙伴关系管理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客户关系管理与忠诚度提升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消费者越来越注重产品的个性化，愿意为符合自己独特品味和风格的产品买单。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个性化需求崛起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品质意识增强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消费者对产品品质的要求不断提高，对品牌的信任度和忠诚度成为购买决策的重要因素。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随着环保意识的普及，消费者更加关注产品的环保性能和企业的环保责任。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79" b="183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74" b="104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行业竞争格局演变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市场品牌数量不断增加，品牌之间的竞争愈发激烈，品牌差异化成为突围的关键。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数字化营销成为主流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随着互联网技术的发展，数字化营销手段在行业中占据越来越重要的地位，企业需要紧跟数字化趋势，提升营销效率。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行业内的跨界合作与创新不断涌现，通过与其他产业的融合，创造新的市场机会和消费体验。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随着城镇化的推进和消费者购买力的提升，下沉市场逐渐成为新兴市场的重要力量，企业需要关注并挖掘下沉市场的消费潜力。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下沉市场潜力巨大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随着环保意识的提升，绿色消费市场逐渐兴起，企业需要关注绿色消费趋势，推出符合市场需求的绿色产品。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绿色消费市场兴起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在科技不断进步的背景下，智能化、数字化产品受到越来越多消费者的追捧，企业需要紧跟科技趋势，推出具有竞争力的智能化、数字化产品。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智能化、数字化产品受热捧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新兴市场机会挖掘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确立品牌所承载的使命和长远愿景，为品牌塑造提供方向。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167" r="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品牌使命与愿景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深入了解目标受众的需求、价值观和期望，确保品牌与之契合。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从产品品质、服务、文化传承等方面提炼品牌核心价值，形成独特卖点。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品牌核心价值提炼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设计独特的品牌标识、色彩和字体等视觉元素，增强品牌辨识度。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品牌视觉识别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确立品牌专属的语言和风格，传递品牌个性和态度。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品牌语言与风格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通过产品包装、展示、服务等环节，营造独特的品牌体验，加深消费者印象。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品牌体验营造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塑造独特品牌形象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鼓励创新思维，通过技术研发、设计创新等手段，打造具有竞争力的差异化产品。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深入了解竞争对手的品牌定位、产品特点和市场策略，寻找差异化突破口。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制定与竞争对手不同的营销策略，如定价、促销、渠道等，形成市场区隔。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实现与竞争对手的差异化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产品创新与多元化发展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通过市场调研了解消费者需求、行业趋势和竞争对手情况，为新产品研发提供有力支持。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深入市场调研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结合市场调研结果，进行产品创新设计，打造具有差异化和竞争力的新产品。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建立敏锐的市场反应机制，及时调整产品策略，满足消费者不断变化的需求。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研发符合市场需求的新产品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拓展产品线的同时，注重产品的多元化发展，包括功能、风格、定位等方面的多样化。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通过拓展产品线和多元化发展，提升品牌在市场中的知名度和影响力。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延伸产品线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在现有产品基础上，开发新的产品线和品类，丰富品牌的产品组合。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拓展产品线，提高品牌竞争力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通过优化产品结构和提升品质感，塑造品牌的高端、专业形象，增强消费者对品牌的信任和认可。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精简产品数量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优化产品结构，减少冗余和低效的产品，提高产品的整体品质和效率。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注重产品品质的提升，包括材料选择、生产工艺、质量检测等方面的严格把控。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优化产品结构，提升品质感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数字化营销手段应用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https://d.book118.com/137003034063006024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2024-08-28T12:53:02.269</cp:lastPrinted>
  <dcterms:created xsi:type="dcterms:W3CDTF">2024-08-28T04:53:02Z</dcterms:created>
  <dcterms:modified xsi:type="dcterms:W3CDTF">2024-08-28T04:53:04Z</dcterms:modified>
</cp:coreProperties>
</file>