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32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2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8CFE9F-F760-402E-A261-3E7F90522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9B0AA-D585-4AD1-9C26-78E1BF240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BD87D-F5BF-40A9-9043-3A003E0D5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A7F516-986C-4D2B-BA91-60BC155B0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43B1CD-C897-4A1F-8423-938D0E337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DB8699-5CEC-47C8-A076-3AA49EA08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D956A7-F541-426A-A6A8-B5428D9A6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BA5D95-BC77-4784-B65A-61B08AC21F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D173F2-7C40-482E-B61C-E82DBAC0F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9BF1A6-EDE5-4738-98EA-CC43A65FA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28A4E-7145-450E-BBA6-993BA2547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315" r:id="rId2"/>
    <p:sldLayoutId id="2147492316" r:id="rId3"/>
    <p:sldLayoutId id="2147492317" r:id="rId4"/>
    <p:sldLayoutId id="2147492318" r:id="rId5"/>
    <p:sldLayoutId id="2147492319" r:id="rId6"/>
    <p:sldLayoutId id="2147492320" r:id="rId7"/>
    <p:sldLayoutId id="2147492321" r:id="rId8"/>
    <p:sldLayoutId id="2147492322" r:id="rId9"/>
    <p:sldLayoutId id="2147492323" r:id="rId10"/>
    <p:sldLayoutId id="214749232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18" Type="http://schemas.openxmlformats.org/officeDocument/2006/relationships/tags" Target="../tags/tag167.xml" /><Relationship Id="rId19" Type="http://schemas.openxmlformats.org/officeDocument/2006/relationships/tags" Target="../tags/tag168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tags" Target="../tags/tag203.xml" /><Relationship Id="rId19" Type="http://schemas.openxmlformats.org/officeDocument/2006/relationships/tags" Target="../tags/tag204.xml" /><Relationship Id="rId2" Type="http://schemas.openxmlformats.org/officeDocument/2006/relationships/tags" Target="../tags/tag187.xml" /><Relationship Id="rId20" Type="http://schemas.openxmlformats.org/officeDocument/2006/relationships/tags" Target="../tags/tag205.xml" /><Relationship Id="rId21" Type="http://schemas.openxmlformats.org/officeDocument/2006/relationships/tags" Target="../tags/tag206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0404001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企业投资规划审核流程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投资规划审核流程概述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投资规划审核流程的步骤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投资规划审核流程的关键要素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投资规划审核流程的优化和改进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投资规划审核流程的未来发展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投资规划审核流程概述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审核流程的目的和意义</a:t>
            </a:r>
            <a:endParaRPr lang="zh-CN" altLang="en-US"/>
          </a:p>
        </p:txBody>
      </p:sp>
      <p:sp>
        <p:nvSpPr>
          <p:cNvPr id="104891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提高企业内部管理水平，优化资源配置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促进企业可持续发展，增强市场竞争力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确保投资决策的科学性和合理性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降低投资风险，提高投资回报率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审核流程的基本原则</a:t>
            </a:r>
            <a:endParaRPr lang="zh-CN" altLang="en-US"/>
          </a:p>
        </p:txBody>
      </p:sp>
      <p:sp>
        <p:nvSpPr>
          <p:cNvPr id="104896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合规性原则：确保投资规划符合法律法规和公司政策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7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风险控制原则：评估投资规划的风险，确保风险可控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8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效益最大化原则：追求投资效益最大化，提高投资回报率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8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公平公正原则：确保审核流程的公平公正，避免利益冲突和偏见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投资规划审核流程的步骤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提交投资规划草案</a:t>
            </a:r>
            <a:endParaRPr lang="zh-CN" altLang="en-US"/>
          </a:p>
        </p:txBody>
      </p:sp>
      <p:sp>
        <p:nvSpPr>
          <p:cNvPr id="1049062" name="圆角矩形 26"/>
          <p:cNvSpPr/>
          <p:nvPr>
            <p:custDataLst>
              <p:tags r:id="rId2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4" name="圆角矩形 28"/>
          <p:cNvSpPr/>
          <p:nvPr>
            <p:custDataLst>
              <p:tags r:id="rId3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66" name="文本框 31"/>
          <p:cNvSpPr txBox="1"/>
          <p:nvPr>
            <p:custDataLst>
              <p:tags r:id="rId4"/>
            </p:custDataLst>
          </p:nvPr>
        </p:nvSpPr>
        <p:spPr>
          <a:xfrm>
            <a:off x="938002" y="2379311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准备投资规划草案：包括项目背景、投资目标、投资计划、风险评估等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29"/>
          <p:cNvSpPr/>
          <p:nvPr>
            <p:custDataLst>
              <p:tags r:id="rId5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0" name="圆角矩形 32"/>
          <p:cNvSpPr/>
          <p:nvPr>
            <p:custDataLst>
              <p:tags r:id="rId6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2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提交投资规划草案：将投资规划草案提交给相关部门或领导审批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3"/>
          <p:cNvSpPr/>
          <p:nvPr>
            <p:custDataLst>
              <p:tags r:id="rId8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6" name="圆角矩形 4"/>
          <p:cNvSpPr/>
          <p:nvPr>
            <p:custDataLst>
              <p:tags r:id="rId9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8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审核投资规划草案：相关部门或领导对投资规划草案进行审核，提出修改意见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8"/>
          <p:cNvSpPr/>
          <p:nvPr>
            <p:custDataLst>
              <p:tags r:id="rId11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12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84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修改投资规划草案：根据审核意见对投资规划草案进行修改和完善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14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88" name="圆角矩形 7"/>
          <p:cNvSpPr/>
          <p:nvPr>
            <p:custDataLst>
              <p:tags r:id="rId15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90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提交修改后的投资规划草案：将修改后的投资规划草案再次提交给相关部门或领导审批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6"/>
          <p:cNvSpPr/>
          <p:nvPr>
            <p:custDataLst>
              <p:tags r:id="rId17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94" name="圆角矩形 17"/>
          <p:cNvSpPr/>
          <p:nvPr>
            <p:custDataLst>
              <p:tags r:id="rId18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96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审批通过：相关部门或领导对修改后的投资规划草案进行审批，同意投资规划草案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初步审核</a:t>
            </a:r>
            <a:endParaRPr lang="zh-CN" altLang="en-US"/>
          </a:p>
        </p:txBody>
      </p:sp>
      <p:sp>
        <p:nvSpPr>
          <p:cNvPr id="104913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审核内容：投资项目的可行性研究报告、市场调研报告、财务预算报告等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审核目的：确保投资规划的合理性和可行性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审核方式：内部审核、外部审核、专家评审等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审核结果：通过、修改、否决等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详细评估</a:t>
            </a:r>
            <a:endParaRPr lang="zh-CN" altLang="en-US"/>
          </a:p>
        </p:txBody>
      </p:sp>
      <p:sp>
        <p:nvSpPr>
          <p:cNvPr id="1049182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确定投资目标：明确投资目的和预期收益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分析市场环境：了解行业趋势、竞争对手、市场需求等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评估项目可行性：分析项目技术、经济、法律等方面的可行性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制定投资计划：确定投资金额、投资期限、投资方式等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风险评估：评估项目风险，制定风险应对措施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审核投资计划：由相关部门进行审核，确保投资计划的可行性和合理性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决策审批</a:t>
            </a:r>
            <a:endParaRPr lang="zh-CN" altLang="en-US"/>
          </a:p>
        </p:txBody>
      </p:sp>
      <p:sp>
        <p:nvSpPr>
          <p:cNvPr id="1049252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跟踪投资效果：对投资项目进行跟踪，确保投资效果达到预期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实施投资计划：审批通过后，按照投资计划实施投资项目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268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提交投资计划：将投资计划提交给决策部门进行审批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270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决策审批：决策部门对投资计划进行审批，包括投资金额、投资期限、投资回报等是否符合企业战略和资源情况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72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确定投资项目：根据企业战略和资源情况，确定投资项目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274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编制投资计划：根据投资项目，编制投资计划，包括投资金额、投资期限、投资回报等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276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执行与监督</a:t>
            </a:r>
            <a:endParaRPr lang="zh-CN" altLang="en-US"/>
          </a:p>
        </p:txBody>
      </p:sp>
      <p:sp>
        <p:nvSpPr>
          <p:cNvPr id="10493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制定投资规划：明确投资目标、投资金额、投资期限等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执行投资规划：按照投资规划进行投资，确保投资目标的实现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监督投资执行：对投资执行情况进行监督，确保投资目标的实现和投资资金的安全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审核投资规划：对投资规划进行审核，确保其符合公司战略和财务状况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投资规划审核流程的关键要素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投资目标与战略的匹配度</a:t>
            </a:r>
            <a:endParaRPr lang="zh-CN" altLang="en-US"/>
          </a:p>
        </p:txBody>
      </p:sp>
      <p:sp>
        <p:nvSpPr>
          <p:cNvPr id="104943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风险评估：分析投资风险，包括市场风险、技术风险等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投资目标：明确投资目的，如提高市场份额、扩大产能等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战略匹配：确保投资目标与公司整体战略相一致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投资回报：预测投资回报率，确保投资收益符合预期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https://d.book118.com/137004040012006052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4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0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宋体</vt:lpstr>
      <vt:lpstr>Office Theme</vt:lpstr>
      <vt:lpstr>企业投资规划审核流程</vt:lpstr>
      <vt:lpstr>目录</vt:lpstr>
      <vt:lpstr>投资规划审核流程概述</vt:lpstr>
      <vt:lpstr>审核流程的目的和意义</vt:lpstr>
      <vt:lpstr>审核流程的基本原则</vt:lpstr>
      <vt:lpstr>投资规划审核流程的步骤</vt:lpstr>
      <vt:lpstr>提交投资规划草案</vt:lpstr>
      <vt:lpstr>初步审核</vt:lpstr>
      <vt:lpstr>详细评估</vt:lpstr>
      <vt:lpstr>决策审批</vt:lpstr>
      <vt:lpstr>执行与监督</vt:lpstr>
      <vt:lpstr>投资规划审核流程的关键要素</vt:lpstr>
      <vt:lpstr>投资目标与战略的匹配度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2024-09-25T11:04:39.010</cp:lastPrinted>
  <dcterms:created xsi:type="dcterms:W3CDTF">2024-09-25T03:04:39Z</dcterms:created>
  <dcterms:modified xsi:type="dcterms:W3CDTF">2024-09-25T03:04:41Z</dcterms:modified>
</cp:coreProperties>
</file>