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24F721-288F-4967-8B6E-4D75388F3E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FB291A-915B-4D2B-8B3B-7B5683DEDB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0AD53F-3D98-4D96-97DB-964A3B74ED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B4E3C2-1F4B-45D1-9C0B-4E4ABB5991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4736A97-340D-4636-8128-346DB51FE2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9F6853-06B4-4D4C-AF8D-D41BC5F9FF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EA050B-3220-4968-B116-3AB4B92A01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C81894-0DFC-4F61-B17F-560481E674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C5021B-9656-4B52-8BB9-9EA734B7FD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C177A8-2EE5-4150-963C-B596C3597B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1DA6D8-6A9E-4878-AB31-C14494C152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700404413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51821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3898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37706" y="4043701"/>
            <a:ext cx="4392529" cy="32036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75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FIRST LESSON OF THE SCHOOL YEAR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60336" y="1254830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9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公交体检评价报告分析报告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136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925520" y="0"/>
            <a:ext cx="189738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44112" y="332203"/>
            <a:ext cx="1288278" cy="35645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ct val="0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59464" y="1748889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公交体检评价概述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体检评价数据分析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体检评价问题分析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体检评价改进建议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5685" y="379813"/>
            <a:ext cx="115443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本报告旨在全面分析公交体检评价报告，评估公交系统的健康状况，提出改进建议，以提升公交服务质量，保障乘客出行安全。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随着城市交通拥堵的加剧，公交系统作为城市公共交通的重要组成部分，其运行状况直接关系到市民的出行体验。因此，对公交系统进行定期体检评价，对于提升公交服务质量、保障乘客出行安全具有重要意义。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本报告主要针对市区内的公交线路、车辆、驾驶员及相关设施进行体检评价。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由于数据来源的局限性，本报告未包含郊区及乡村地区的公交系统体检评价。同时，报告中的数据仅代表特定时间点的状况，不排除存在动态变化的情况。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69" r="23469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报告范围和限制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公交体检评价概述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495" r="1249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215" b="16215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646" r="18646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体检评价标准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检查车辆的各项技术指标，如发动机、刹车系统、转向系统等是否符合标准。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评估车辆的安全性能，如安全带、安全气囊、ABS防抱死系统等是否有效。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检测车辆的排放是否符合环保标准，以及车辆的噪音是否在规定范围内。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检查车辆的维护保养记录，评估车辆的维护状况和安全性。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车辆技术状况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车辆安全性能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车辆环保性能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车辆维护状况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初步检查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对车辆进行初步的外观和基本功能检查，确定是否需要进行进一步的检测。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详细检测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对初步检查中发现问题或疑似存在问题的部分进行深入检测。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结果汇总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将检测结果进行汇总，整理成报告，并给出相应的评价结论。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结果反馈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将评价报告反馈给相关人员，以便进行后续处理和改进。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体检评价流程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合格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车辆各项指标均符合标准，可以正常使用。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车辆存在特定问题，只能在特定条件下使用。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不合格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车辆存在安全隐患或技术问题，需要维修或更换部件。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体检评价结果分类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体检评价数据分析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驾驶员身体状况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对驾驶员的身高、体重、血压、心电图等指标进行综合评估，分析驾驶员身体状况是否符合驾驶要求。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驾驶员心理状况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通过心理测试和评估，了解驾驶员的心理健康状况，判断是否存在心理障碍或情绪问题。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驾驶员驾驶技能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对驾驶员的驾驶技能、安全意识等方面进行评价，分析驾驶员是否具备合格的驾驶技能和安全意识。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驾驶员体检评价数据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375" r="163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对车辆的发动机、底盘、车身、电气设备等部位进行检查，评估车辆技术状况是否良好。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车辆技术状况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对车辆的安全性能进行检测，如制动系统、转向系统等，确保车辆在行驶过程中安全可靠。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车辆安全性能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对车辆的维护保养记录进行评价，了解车辆的保养状况和维修情况，判断车辆是否得到及时有效的维护保养。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车辆维护保养状况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车辆体检评价数据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https://d.book118.com/137004044130006042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1DF"/>
      </a:lt1>
      <a:dk2>
        <a:srgbClr val="000000"/>
      </a:dk2>
      <a:lt2>
        <a:srgbClr val="FFFFFF"/>
      </a:lt2>
      <a:accent1>
        <a:srgbClr val="4E1B04"/>
      </a:accent1>
      <a:accent2>
        <a:srgbClr val="DB6414"/>
      </a:accent2>
      <a:accent3>
        <a:srgbClr val="FF9719"/>
      </a:accent3>
      <a:accent4>
        <a:srgbClr val="EB9D43"/>
      </a:accent4>
      <a:accent5>
        <a:srgbClr val="FFB828"/>
      </a:accent5>
      <a:accent6>
        <a:srgbClr val="E6904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SimSun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2024-09-16T02:22:33.181</cp:lastPrinted>
  <dcterms:created xsi:type="dcterms:W3CDTF">2024-09-15T18:22:33Z</dcterms:created>
  <dcterms:modified xsi:type="dcterms:W3CDTF">2024-09-15T18:22:35Z</dcterms:modified>
</cp:coreProperties>
</file>