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2A01E-25B5-428C-829E-D82491739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E7D64-2C11-4E55-8728-B34D0E465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71C37-E0C1-48BA-A2C3-6232096C1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9745F-42B2-4CE6-B4E5-EE88B503E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6C42B2-BD91-44B4-9BCD-9CAD4334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C4FBD2-0FB4-4CB4-90D0-5242E6A9D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B1703F-AFD1-4560-9AE9-4537AD7FA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94310-8DD3-4CE3-BCCC-BCE046154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7F8EF-80D5-42EF-883C-E949D20F5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E95FB-D292-4423-BD2B-DD8DF7B64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8CE87-7815-4742-BCCA-4A9CABE56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3336925" y="1149818"/>
            <a:ext cx="765175" cy="852805"/>
          </a:xfrm>
          <a:custGeom>
            <a:rect l="l" t="t" r="r" b="b"/>
            <a:pathLst>
              <a:path w="765175" h="852805">
                <a:moveTo>
                  <a:pt x="540592" y="196769"/>
                </a:moveTo>
                <a:lnTo>
                  <a:pt x="496392" y="196769"/>
                </a:lnTo>
                <a:lnTo>
                  <a:pt x="495590" y="94326"/>
                </a:lnTo>
                <a:lnTo>
                  <a:pt x="494479" y="30062"/>
                </a:lnTo>
                <a:lnTo>
                  <a:pt x="492992" y="0"/>
                </a:lnTo>
                <a:lnTo>
                  <a:pt x="574591" y="47370"/>
                </a:lnTo>
                <a:lnTo>
                  <a:pt x="540592" y="72877"/>
                </a:lnTo>
                <a:lnTo>
                  <a:pt x="540592" y="196769"/>
                </a:lnTo>
                <a:close/>
              </a:path>
              <a:path w="765175" h="852805">
                <a:moveTo>
                  <a:pt x="30599" y="400826"/>
                </a:moveTo>
                <a:lnTo>
                  <a:pt x="0" y="335237"/>
                </a:lnTo>
                <a:lnTo>
                  <a:pt x="9383" y="332970"/>
                </a:lnTo>
                <a:lnTo>
                  <a:pt x="13167" y="331586"/>
                </a:lnTo>
                <a:lnTo>
                  <a:pt x="79898" y="231386"/>
                </a:lnTo>
                <a:lnTo>
                  <a:pt x="111693" y="152729"/>
                </a:lnTo>
                <a:lnTo>
                  <a:pt x="129968" y="99438"/>
                </a:lnTo>
                <a:lnTo>
                  <a:pt x="144839" y="49072"/>
                </a:lnTo>
                <a:lnTo>
                  <a:pt x="152997" y="18219"/>
                </a:lnTo>
                <a:lnTo>
                  <a:pt x="224396" y="58302"/>
                </a:lnTo>
                <a:lnTo>
                  <a:pt x="193797" y="76521"/>
                </a:lnTo>
                <a:lnTo>
                  <a:pt x="158310" y="147349"/>
                </a:lnTo>
                <a:lnTo>
                  <a:pt x="88610" y="276707"/>
                </a:lnTo>
                <a:lnTo>
                  <a:pt x="54399" y="335237"/>
                </a:lnTo>
                <a:lnTo>
                  <a:pt x="238248" y="335237"/>
                </a:lnTo>
                <a:lnTo>
                  <a:pt x="236933" y="337058"/>
                </a:lnTo>
                <a:lnTo>
                  <a:pt x="224321" y="353456"/>
                </a:lnTo>
                <a:lnTo>
                  <a:pt x="180197" y="353456"/>
                </a:lnTo>
                <a:lnTo>
                  <a:pt x="147954" y="359741"/>
                </a:lnTo>
                <a:lnTo>
                  <a:pt x="129576" y="363595"/>
                </a:lnTo>
                <a:lnTo>
                  <a:pt x="101998" y="369853"/>
                </a:lnTo>
                <a:lnTo>
                  <a:pt x="73956" y="379350"/>
                </a:lnTo>
                <a:lnTo>
                  <a:pt x="58790" y="385929"/>
                </a:lnTo>
                <a:lnTo>
                  <a:pt x="30599" y="400826"/>
                </a:lnTo>
                <a:close/>
              </a:path>
              <a:path w="765175" h="852805">
                <a:moveTo>
                  <a:pt x="329794" y="229564"/>
                </a:moveTo>
                <a:lnTo>
                  <a:pt x="299195" y="196769"/>
                </a:lnTo>
                <a:lnTo>
                  <a:pt x="666389" y="196769"/>
                </a:lnTo>
                <a:lnTo>
                  <a:pt x="707189" y="153042"/>
                </a:lnTo>
                <a:lnTo>
                  <a:pt x="764988" y="218632"/>
                </a:lnTo>
                <a:lnTo>
                  <a:pt x="411393" y="218632"/>
                </a:lnTo>
                <a:lnTo>
                  <a:pt x="376808" y="221045"/>
                </a:lnTo>
                <a:lnTo>
                  <a:pt x="355909" y="223845"/>
                </a:lnTo>
                <a:lnTo>
                  <a:pt x="329794" y="229564"/>
                </a:lnTo>
                <a:close/>
              </a:path>
              <a:path w="765175" h="852805">
                <a:moveTo>
                  <a:pt x="238248" y="335237"/>
                </a:moveTo>
                <a:lnTo>
                  <a:pt x="54399" y="335237"/>
                </a:lnTo>
                <a:lnTo>
                  <a:pt x="190401" y="331586"/>
                </a:lnTo>
                <a:lnTo>
                  <a:pt x="210693" y="295765"/>
                </a:lnTo>
                <a:lnTo>
                  <a:pt x="242033" y="233891"/>
                </a:lnTo>
                <a:lnTo>
                  <a:pt x="254996" y="204057"/>
                </a:lnTo>
                <a:lnTo>
                  <a:pt x="316195" y="251427"/>
                </a:lnTo>
                <a:lnTo>
                  <a:pt x="285595" y="269647"/>
                </a:lnTo>
                <a:lnTo>
                  <a:pt x="238248" y="335237"/>
                </a:lnTo>
                <a:close/>
              </a:path>
              <a:path w="765175" h="852805">
                <a:moveTo>
                  <a:pt x="540592" y="382607"/>
                </a:moveTo>
                <a:lnTo>
                  <a:pt x="496392" y="382607"/>
                </a:lnTo>
                <a:lnTo>
                  <a:pt x="496392" y="218632"/>
                </a:lnTo>
                <a:lnTo>
                  <a:pt x="540592" y="218632"/>
                </a:lnTo>
                <a:lnTo>
                  <a:pt x="540592" y="382607"/>
                </a:lnTo>
                <a:close/>
              </a:path>
              <a:path w="765175" h="852805">
                <a:moveTo>
                  <a:pt x="360394" y="415402"/>
                </a:moveTo>
                <a:lnTo>
                  <a:pt x="329794" y="382607"/>
                </a:lnTo>
                <a:lnTo>
                  <a:pt x="632390" y="382607"/>
                </a:lnTo>
                <a:lnTo>
                  <a:pt x="673189" y="338880"/>
                </a:lnTo>
                <a:lnTo>
                  <a:pt x="730989" y="404470"/>
                </a:lnTo>
                <a:lnTo>
                  <a:pt x="441993" y="404470"/>
                </a:lnTo>
                <a:lnTo>
                  <a:pt x="407399" y="406884"/>
                </a:lnTo>
                <a:lnTo>
                  <a:pt x="386514" y="409682"/>
                </a:lnTo>
                <a:lnTo>
                  <a:pt x="360394" y="415402"/>
                </a:lnTo>
                <a:close/>
              </a:path>
              <a:path w="765175" h="852805">
                <a:moveTo>
                  <a:pt x="54399" y="612172"/>
                </a:moveTo>
                <a:lnTo>
                  <a:pt x="16999" y="546582"/>
                </a:lnTo>
                <a:lnTo>
                  <a:pt x="40133" y="533241"/>
                </a:lnTo>
                <a:lnTo>
                  <a:pt x="67998" y="510143"/>
                </a:lnTo>
                <a:lnTo>
                  <a:pt x="83935" y="490785"/>
                </a:lnTo>
                <a:lnTo>
                  <a:pt x="98492" y="470456"/>
                </a:lnTo>
                <a:lnTo>
                  <a:pt x="180197" y="353456"/>
                </a:lnTo>
                <a:lnTo>
                  <a:pt x="224321" y="353456"/>
                </a:lnTo>
                <a:lnTo>
                  <a:pt x="133235" y="471882"/>
                </a:lnTo>
                <a:lnTo>
                  <a:pt x="78199" y="539294"/>
                </a:lnTo>
                <a:lnTo>
                  <a:pt x="225704" y="539294"/>
                </a:lnTo>
                <a:lnTo>
                  <a:pt x="183597" y="552047"/>
                </a:lnTo>
                <a:lnTo>
                  <a:pt x="131523" y="570488"/>
                </a:lnTo>
                <a:lnTo>
                  <a:pt x="91692" y="588344"/>
                </a:lnTo>
                <a:lnTo>
                  <a:pt x="68457" y="602201"/>
                </a:lnTo>
                <a:lnTo>
                  <a:pt x="54399" y="612172"/>
                </a:lnTo>
                <a:close/>
              </a:path>
              <a:path w="765175" h="852805">
                <a:moveTo>
                  <a:pt x="356994" y="852668"/>
                </a:moveTo>
                <a:lnTo>
                  <a:pt x="358481" y="810991"/>
                </a:lnTo>
                <a:lnTo>
                  <a:pt x="360175" y="718458"/>
                </a:lnTo>
                <a:lnTo>
                  <a:pt x="360220" y="708734"/>
                </a:lnTo>
                <a:lnTo>
                  <a:pt x="360318" y="648610"/>
                </a:lnTo>
                <a:lnTo>
                  <a:pt x="360182" y="615815"/>
                </a:lnTo>
                <a:lnTo>
                  <a:pt x="358481" y="524718"/>
                </a:lnTo>
                <a:lnTo>
                  <a:pt x="356994" y="484636"/>
                </a:lnTo>
                <a:lnTo>
                  <a:pt x="411393" y="517431"/>
                </a:lnTo>
                <a:lnTo>
                  <a:pt x="703789" y="517431"/>
                </a:lnTo>
                <a:lnTo>
                  <a:pt x="720789" y="535650"/>
                </a:lnTo>
                <a:lnTo>
                  <a:pt x="715689" y="539294"/>
                </a:lnTo>
                <a:lnTo>
                  <a:pt x="404593" y="539294"/>
                </a:lnTo>
                <a:lnTo>
                  <a:pt x="404593" y="746995"/>
                </a:lnTo>
                <a:lnTo>
                  <a:pt x="690937" y="746995"/>
                </a:lnTo>
                <a:lnTo>
                  <a:pt x="691345" y="768858"/>
                </a:lnTo>
                <a:lnTo>
                  <a:pt x="404593" y="768858"/>
                </a:lnTo>
                <a:lnTo>
                  <a:pt x="404593" y="827160"/>
                </a:lnTo>
                <a:lnTo>
                  <a:pt x="356994" y="852668"/>
                </a:lnTo>
                <a:close/>
              </a:path>
              <a:path w="765175" h="852805">
                <a:moveTo>
                  <a:pt x="703789" y="517431"/>
                </a:moveTo>
                <a:lnTo>
                  <a:pt x="642590" y="517431"/>
                </a:lnTo>
                <a:lnTo>
                  <a:pt x="673189" y="484636"/>
                </a:lnTo>
                <a:lnTo>
                  <a:pt x="703789" y="517431"/>
                </a:lnTo>
                <a:close/>
              </a:path>
              <a:path w="765175" h="852805">
                <a:moveTo>
                  <a:pt x="225704" y="539294"/>
                </a:moveTo>
                <a:lnTo>
                  <a:pt x="78199" y="539294"/>
                </a:lnTo>
                <a:lnTo>
                  <a:pt x="312795" y="499211"/>
                </a:lnTo>
                <a:lnTo>
                  <a:pt x="312795" y="513787"/>
                </a:lnTo>
                <a:lnTo>
                  <a:pt x="289420" y="520277"/>
                </a:lnTo>
                <a:lnTo>
                  <a:pt x="225704" y="539294"/>
                </a:lnTo>
                <a:close/>
              </a:path>
              <a:path w="765175" h="852805">
                <a:moveTo>
                  <a:pt x="690937" y="746995"/>
                </a:moveTo>
                <a:lnTo>
                  <a:pt x="645990" y="746995"/>
                </a:lnTo>
                <a:lnTo>
                  <a:pt x="645990" y="539294"/>
                </a:lnTo>
                <a:lnTo>
                  <a:pt x="715689" y="539294"/>
                </a:lnTo>
                <a:lnTo>
                  <a:pt x="690189" y="557513"/>
                </a:lnTo>
                <a:lnTo>
                  <a:pt x="690223" y="708734"/>
                </a:lnTo>
                <a:lnTo>
                  <a:pt x="690937" y="746995"/>
                </a:lnTo>
                <a:close/>
              </a:path>
              <a:path w="765175" h="852805">
                <a:moveTo>
                  <a:pt x="33999" y="801653"/>
                </a:moveTo>
                <a:lnTo>
                  <a:pt x="0" y="732420"/>
                </a:lnTo>
                <a:lnTo>
                  <a:pt x="24968" y="728206"/>
                </a:lnTo>
                <a:lnTo>
                  <a:pt x="71848" y="718458"/>
                </a:lnTo>
                <a:lnTo>
                  <a:pt x="113898" y="708734"/>
                </a:lnTo>
                <a:lnTo>
                  <a:pt x="151615" y="698828"/>
                </a:lnTo>
                <a:lnTo>
                  <a:pt x="254464" y="668766"/>
                </a:lnTo>
                <a:lnTo>
                  <a:pt x="319595" y="648610"/>
                </a:lnTo>
                <a:lnTo>
                  <a:pt x="322995" y="663186"/>
                </a:lnTo>
                <a:lnTo>
                  <a:pt x="164419" y="732192"/>
                </a:lnTo>
                <a:lnTo>
                  <a:pt x="92170" y="766809"/>
                </a:lnTo>
                <a:lnTo>
                  <a:pt x="46696" y="792316"/>
                </a:lnTo>
                <a:lnTo>
                  <a:pt x="33999" y="801653"/>
                </a:lnTo>
                <a:close/>
              </a:path>
              <a:path w="765175" h="852805">
                <a:moveTo>
                  <a:pt x="645990" y="841736"/>
                </a:moveTo>
                <a:lnTo>
                  <a:pt x="645990" y="768858"/>
                </a:lnTo>
                <a:lnTo>
                  <a:pt x="691345" y="768858"/>
                </a:lnTo>
                <a:lnTo>
                  <a:pt x="691666" y="786048"/>
                </a:lnTo>
                <a:lnTo>
                  <a:pt x="692101" y="800515"/>
                </a:lnTo>
                <a:lnTo>
                  <a:pt x="693589" y="819873"/>
                </a:lnTo>
                <a:lnTo>
                  <a:pt x="645990" y="841736"/>
                </a:lnTo>
                <a:close/>
              </a:path>
            </a:pathLst>
          </a:custGeom>
          <a:solidFill>
            <a:srgbClr val="C0C0C0">
              <a:alpha val="7607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4190311" y="1146175"/>
            <a:ext cx="789305" cy="863600"/>
          </a:xfrm>
          <a:custGeom>
            <a:rect l="l" t="t" r="r" b="b"/>
            <a:pathLst>
              <a:path w="789304" h="863600">
                <a:moveTo>
                  <a:pt x="418193" y="134823"/>
                </a:moveTo>
                <a:lnTo>
                  <a:pt x="367195" y="134823"/>
                </a:lnTo>
                <a:lnTo>
                  <a:pt x="366982" y="100434"/>
                </a:lnTo>
                <a:lnTo>
                  <a:pt x="365281" y="33022"/>
                </a:lnTo>
                <a:lnTo>
                  <a:pt x="363794" y="0"/>
                </a:lnTo>
                <a:lnTo>
                  <a:pt x="452193" y="40082"/>
                </a:lnTo>
                <a:lnTo>
                  <a:pt x="418193" y="69233"/>
                </a:lnTo>
                <a:lnTo>
                  <a:pt x="418193" y="134823"/>
                </a:lnTo>
                <a:close/>
              </a:path>
              <a:path w="789304" h="863600">
                <a:moveTo>
                  <a:pt x="44199" y="167618"/>
                </a:moveTo>
                <a:lnTo>
                  <a:pt x="13600" y="134823"/>
                </a:lnTo>
                <a:lnTo>
                  <a:pt x="673190" y="134823"/>
                </a:lnTo>
                <a:lnTo>
                  <a:pt x="720789" y="83809"/>
                </a:lnTo>
                <a:lnTo>
                  <a:pt x="788788" y="156686"/>
                </a:lnTo>
                <a:lnTo>
                  <a:pt x="125798" y="156686"/>
                </a:lnTo>
                <a:lnTo>
                  <a:pt x="91224" y="159098"/>
                </a:lnTo>
                <a:lnTo>
                  <a:pt x="70340" y="161896"/>
                </a:lnTo>
                <a:lnTo>
                  <a:pt x="44199" y="167618"/>
                </a:lnTo>
                <a:close/>
              </a:path>
              <a:path w="789304" h="863600">
                <a:moveTo>
                  <a:pt x="418193" y="273291"/>
                </a:moveTo>
                <a:lnTo>
                  <a:pt x="367195" y="273291"/>
                </a:lnTo>
                <a:lnTo>
                  <a:pt x="367195" y="156686"/>
                </a:lnTo>
                <a:lnTo>
                  <a:pt x="418193" y="156686"/>
                </a:lnTo>
                <a:lnTo>
                  <a:pt x="418193" y="273291"/>
                </a:lnTo>
                <a:close/>
              </a:path>
              <a:path w="789304" h="863600">
                <a:moveTo>
                  <a:pt x="677897" y="273291"/>
                </a:moveTo>
                <a:lnTo>
                  <a:pt x="601791" y="273291"/>
                </a:lnTo>
                <a:lnTo>
                  <a:pt x="628990" y="233208"/>
                </a:lnTo>
                <a:lnTo>
                  <a:pt x="677897" y="273291"/>
                </a:lnTo>
                <a:close/>
              </a:path>
              <a:path w="789304" h="863600">
                <a:moveTo>
                  <a:pt x="125798" y="564801"/>
                </a:moveTo>
                <a:lnTo>
                  <a:pt x="127285" y="527565"/>
                </a:lnTo>
                <a:lnTo>
                  <a:pt x="128985" y="448311"/>
                </a:lnTo>
                <a:lnTo>
                  <a:pt x="129105" y="387799"/>
                </a:lnTo>
                <a:lnTo>
                  <a:pt x="128985" y="363818"/>
                </a:lnTo>
                <a:lnTo>
                  <a:pt x="127273" y="280578"/>
                </a:lnTo>
                <a:lnTo>
                  <a:pt x="125798" y="240496"/>
                </a:lnTo>
                <a:lnTo>
                  <a:pt x="183597" y="273291"/>
                </a:lnTo>
                <a:lnTo>
                  <a:pt x="677897" y="273291"/>
                </a:lnTo>
                <a:lnTo>
                  <a:pt x="686789" y="280578"/>
                </a:lnTo>
                <a:lnTo>
                  <a:pt x="668656" y="295154"/>
                </a:lnTo>
                <a:lnTo>
                  <a:pt x="180197" y="295154"/>
                </a:lnTo>
                <a:lnTo>
                  <a:pt x="180197" y="466416"/>
                </a:lnTo>
                <a:lnTo>
                  <a:pt x="661305" y="466416"/>
                </a:lnTo>
                <a:lnTo>
                  <a:pt x="661503" y="478714"/>
                </a:lnTo>
                <a:lnTo>
                  <a:pt x="661908" y="488280"/>
                </a:lnTo>
                <a:lnTo>
                  <a:pt x="180197" y="488280"/>
                </a:lnTo>
                <a:lnTo>
                  <a:pt x="180197" y="539294"/>
                </a:lnTo>
                <a:lnTo>
                  <a:pt x="125798" y="564801"/>
                </a:lnTo>
                <a:close/>
              </a:path>
              <a:path w="789304" h="863600">
                <a:moveTo>
                  <a:pt x="418193" y="466416"/>
                </a:moveTo>
                <a:lnTo>
                  <a:pt x="367195" y="466416"/>
                </a:lnTo>
                <a:lnTo>
                  <a:pt x="367195" y="295154"/>
                </a:lnTo>
                <a:lnTo>
                  <a:pt x="418193" y="295154"/>
                </a:lnTo>
                <a:lnTo>
                  <a:pt x="418193" y="466416"/>
                </a:lnTo>
                <a:close/>
              </a:path>
              <a:path w="789304" h="863600">
                <a:moveTo>
                  <a:pt x="661305" y="466416"/>
                </a:moveTo>
                <a:lnTo>
                  <a:pt x="608590" y="466416"/>
                </a:lnTo>
                <a:lnTo>
                  <a:pt x="608590" y="295154"/>
                </a:lnTo>
                <a:lnTo>
                  <a:pt x="668656" y="295154"/>
                </a:lnTo>
                <a:lnTo>
                  <a:pt x="659590" y="302442"/>
                </a:lnTo>
                <a:lnTo>
                  <a:pt x="660040" y="387799"/>
                </a:lnTo>
                <a:lnTo>
                  <a:pt x="661305" y="466416"/>
                </a:lnTo>
                <a:close/>
              </a:path>
              <a:path w="789304" h="863600">
                <a:moveTo>
                  <a:pt x="6799" y="838092"/>
                </a:moveTo>
                <a:lnTo>
                  <a:pt x="0" y="827161"/>
                </a:lnTo>
                <a:lnTo>
                  <a:pt x="31124" y="805975"/>
                </a:lnTo>
                <a:lnTo>
                  <a:pt x="77534" y="771947"/>
                </a:lnTo>
                <a:lnTo>
                  <a:pt x="124709" y="733003"/>
                </a:lnTo>
                <a:lnTo>
                  <a:pt x="168271" y="692351"/>
                </a:lnTo>
                <a:lnTo>
                  <a:pt x="208220" y="649991"/>
                </a:lnTo>
                <a:lnTo>
                  <a:pt x="244557" y="605923"/>
                </a:lnTo>
                <a:lnTo>
                  <a:pt x="277281" y="560147"/>
                </a:lnTo>
                <a:lnTo>
                  <a:pt x="306394" y="512662"/>
                </a:lnTo>
                <a:lnTo>
                  <a:pt x="319595" y="488280"/>
                </a:lnTo>
                <a:lnTo>
                  <a:pt x="418193" y="488280"/>
                </a:lnTo>
                <a:lnTo>
                  <a:pt x="418275" y="513787"/>
                </a:lnTo>
                <a:lnTo>
                  <a:pt x="367195" y="513787"/>
                </a:lnTo>
                <a:lnTo>
                  <a:pt x="350646" y="540675"/>
                </a:lnTo>
                <a:lnTo>
                  <a:pt x="315159" y="591803"/>
                </a:lnTo>
                <a:lnTo>
                  <a:pt x="276485" y="639401"/>
                </a:lnTo>
                <a:lnTo>
                  <a:pt x="234623" y="683469"/>
                </a:lnTo>
                <a:lnTo>
                  <a:pt x="189573" y="724008"/>
                </a:lnTo>
                <a:lnTo>
                  <a:pt x="141337" y="761016"/>
                </a:lnTo>
                <a:lnTo>
                  <a:pt x="89912" y="794494"/>
                </a:lnTo>
                <a:lnTo>
                  <a:pt x="35666" y="824242"/>
                </a:lnTo>
                <a:lnTo>
                  <a:pt x="6799" y="838092"/>
                </a:lnTo>
                <a:close/>
              </a:path>
              <a:path w="789304" h="863600">
                <a:moveTo>
                  <a:pt x="707189" y="812585"/>
                </a:moveTo>
                <a:lnTo>
                  <a:pt x="635471" y="763435"/>
                </a:lnTo>
                <a:lnTo>
                  <a:pt x="592972" y="727680"/>
                </a:lnTo>
                <a:lnTo>
                  <a:pt x="554723" y="689533"/>
                </a:lnTo>
                <a:lnTo>
                  <a:pt x="520724" y="648995"/>
                </a:lnTo>
                <a:lnTo>
                  <a:pt x="490973" y="606065"/>
                </a:lnTo>
                <a:lnTo>
                  <a:pt x="465474" y="560744"/>
                </a:lnTo>
                <a:lnTo>
                  <a:pt x="444661" y="514012"/>
                </a:lnTo>
                <a:lnTo>
                  <a:pt x="435193" y="488280"/>
                </a:lnTo>
                <a:lnTo>
                  <a:pt x="452193" y="488280"/>
                </a:lnTo>
                <a:lnTo>
                  <a:pt x="467673" y="516298"/>
                </a:lnTo>
                <a:lnTo>
                  <a:pt x="496937" y="561769"/>
                </a:lnTo>
                <a:lnTo>
                  <a:pt x="531149" y="604357"/>
                </a:lnTo>
                <a:lnTo>
                  <a:pt x="568867" y="641821"/>
                </a:lnTo>
                <a:lnTo>
                  <a:pt x="610091" y="674160"/>
                </a:lnTo>
                <a:lnTo>
                  <a:pt x="654822" y="701376"/>
                </a:lnTo>
                <a:lnTo>
                  <a:pt x="703059" y="723467"/>
                </a:lnTo>
                <a:lnTo>
                  <a:pt x="752370" y="739636"/>
                </a:lnTo>
                <a:lnTo>
                  <a:pt x="781988" y="746995"/>
                </a:lnTo>
                <a:lnTo>
                  <a:pt x="781988" y="761571"/>
                </a:lnTo>
                <a:lnTo>
                  <a:pt x="733416" y="779170"/>
                </a:lnTo>
                <a:lnTo>
                  <a:pt x="722489" y="786622"/>
                </a:lnTo>
                <a:lnTo>
                  <a:pt x="715928" y="795664"/>
                </a:lnTo>
                <a:lnTo>
                  <a:pt x="707189" y="812585"/>
                </a:lnTo>
                <a:close/>
              </a:path>
              <a:path w="789304" h="863600">
                <a:moveTo>
                  <a:pt x="608590" y="539294"/>
                </a:moveTo>
                <a:lnTo>
                  <a:pt x="608590" y="488280"/>
                </a:lnTo>
                <a:lnTo>
                  <a:pt x="661908" y="488280"/>
                </a:lnTo>
                <a:lnTo>
                  <a:pt x="662990" y="513787"/>
                </a:lnTo>
                <a:lnTo>
                  <a:pt x="608590" y="539294"/>
                </a:lnTo>
                <a:close/>
              </a:path>
              <a:path w="789304" h="863600">
                <a:moveTo>
                  <a:pt x="363794" y="863600"/>
                </a:moveTo>
                <a:lnTo>
                  <a:pt x="365281" y="788445"/>
                </a:lnTo>
                <a:lnTo>
                  <a:pt x="366982" y="613538"/>
                </a:lnTo>
                <a:lnTo>
                  <a:pt x="367195" y="513787"/>
                </a:lnTo>
                <a:lnTo>
                  <a:pt x="418275" y="513787"/>
                </a:lnTo>
                <a:lnTo>
                  <a:pt x="418721" y="649991"/>
                </a:lnTo>
                <a:lnTo>
                  <a:pt x="420106" y="790949"/>
                </a:lnTo>
                <a:lnTo>
                  <a:pt x="421594" y="834448"/>
                </a:lnTo>
                <a:lnTo>
                  <a:pt x="363794" y="863600"/>
                </a:lnTo>
                <a:close/>
              </a:path>
            </a:pathLst>
          </a:custGeom>
          <a:solidFill>
            <a:srgbClr val="C0C0C0">
              <a:alpha val="7607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5057299" y="1186257"/>
            <a:ext cx="799465" cy="808990"/>
          </a:xfrm>
          <a:custGeom>
            <a:rect l="l" t="t" r="r" b="b"/>
            <a:pathLst>
              <a:path w="799464" h="808989">
                <a:moveTo>
                  <a:pt x="705620" y="495567"/>
                </a:moveTo>
                <a:lnTo>
                  <a:pt x="642590" y="495567"/>
                </a:lnTo>
                <a:lnTo>
                  <a:pt x="666389" y="459129"/>
                </a:lnTo>
                <a:lnTo>
                  <a:pt x="705620" y="495567"/>
                </a:lnTo>
                <a:close/>
              </a:path>
              <a:path w="799464" h="808989">
                <a:moveTo>
                  <a:pt x="329794" y="808941"/>
                </a:moveTo>
                <a:lnTo>
                  <a:pt x="331282" y="776829"/>
                </a:lnTo>
                <a:lnTo>
                  <a:pt x="332794" y="703888"/>
                </a:lnTo>
                <a:lnTo>
                  <a:pt x="333194" y="644966"/>
                </a:lnTo>
                <a:lnTo>
                  <a:pt x="332982" y="593952"/>
                </a:lnTo>
                <a:lnTo>
                  <a:pt x="331282" y="502855"/>
                </a:lnTo>
                <a:lnTo>
                  <a:pt x="329794" y="462772"/>
                </a:lnTo>
                <a:lnTo>
                  <a:pt x="380794" y="495567"/>
                </a:lnTo>
                <a:lnTo>
                  <a:pt x="705620" y="495567"/>
                </a:lnTo>
                <a:lnTo>
                  <a:pt x="717389" y="506499"/>
                </a:lnTo>
                <a:lnTo>
                  <a:pt x="707189" y="517431"/>
                </a:lnTo>
                <a:lnTo>
                  <a:pt x="380794" y="517431"/>
                </a:lnTo>
                <a:lnTo>
                  <a:pt x="380794" y="717844"/>
                </a:lnTo>
                <a:lnTo>
                  <a:pt x="695321" y="717844"/>
                </a:lnTo>
                <a:lnTo>
                  <a:pt x="695502" y="730826"/>
                </a:lnTo>
                <a:lnTo>
                  <a:pt x="695793" y="739707"/>
                </a:lnTo>
                <a:lnTo>
                  <a:pt x="380794" y="739707"/>
                </a:lnTo>
                <a:lnTo>
                  <a:pt x="380794" y="787078"/>
                </a:lnTo>
                <a:lnTo>
                  <a:pt x="329794" y="808941"/>
                </a:lnTo>
                <a:close/>
              </a:path>
              <a:path w="799464" h="808989">
                <a:moveTo>
                  <a:pt x="695321" y="717844"/>
                </a:moveTo>
                <a:lnTo>
                  <a:pt x="645990" y="717844"/>
                </a:lnTo>
                <a:lnTo>
                  <a:pt x="645990" y="517431"/>
                </a:lnTo>
                <a:lnTo>
                  <a:pt x="707189" y="517431"/>
                </a:lnTo>
                <a:lnTo>
                  <a:pt x="693589" y="532006"/>
                </a:lnTo>
                <a:lnTo>
                  <a:pt x="693801" y="608755"/>
                </a:lnTo>
                <a:lnTo>
                  <a:pt x="695321" y="717844"/>
                </a:lnTo>
                <a:close/>
              </a:path>
              <a:path w="799464" h="808989">
                <a:moveTo>
                  <a:pt x="645990" y="798010"/>
                </a:moveTo>
                <a:lnTo>
                  <a:pt x="645990" y="739707"/>
                </a:lnTo>
                <a:lnTo>
                  <a:pt x="695793" y="739707"/>
                </a:lnTo>
                <a:lnTo>
                  <a:pt x="696990" y="776146"/>
                </a:lnTo>
                <a:lnTo>
                  <a:pt x="645990" y="798010"/>
                </a:lnTo>
                <a:close/>
              </a:path>
              <a:path w="799464" h="808989">
                <a:moveTo>
                  <a:pt x="292395" y="76521"/>
                </a:moveTo>
                <a:lnTo>
                  <a:pt x="261796" y="43726"/>
                </a:lnTo>
                <a:lnTo>
                  <a:pt x="635790" y="43726"/>
                </a:lnTo>
                <a:lnTo>
                  <a:pt x="683389" y="0"/>
                </a:lnTo>
                <a:lnTo>
                  <a:pt x="741188" y="65589"/>
                </a:lnTo>
                <a:lnTo>
                  <a:pt x="367194" y="65589"/>
                </a:lnTo>
                <a:lnTo>
                  <a:pt x="337927" y="67817"/>
                </a:lnTo>
                <a:lnTo>
                  <a:pt x="323316" y="69952"/>
                </a:lnTo>
                <a:lnTo>
                  <a:pt x="292395" y="76521"/>
                </a:lnTo>
                <a:close/>
              </a:path>
              <a:path w="799464" h="808989">
                <a:moveTo>
                  <a:pt x="149597" y="167618"/>
                </a:moveTo>
                <a:lnTo>
                  <a:pt x="129198" y="134823"/>
                </a:lnTo>
                <a:lnTo>
                  <a:pt x="124254" y="116500"/>
                </a:lnTo>
                <a:lnTo>
                  <a:pt x="116289" y="93488"/>
                </a:lnTo>
                <a:lnTo>
                  <a:pt x="101839" y="62515"/>
                </a:lnTo>
                <a:lnTo>
                  <a:pt x="99184" y="57835"/>
                </a:lnTo>
                <a:lnTo>
                  <a:pt x="71399" y="10931"/>
                </a:lnTo>
                <a:lnTo>
                  <a:pt x="81598" y="3643"/>
                </a:lnTo>
                <a:lnTo>
                  <a:pt x="146303" y="52494"/>
                </a:lnTo>
                <a:lnTo>
                  <a:pt x="158097" y="63767"/>
                </a:lnTo>
                <a:lnTo>
                  <a:pt x="169260" y="82141"/>
                </a:lnTo>
                <a:lnTo>
                  <a:pt x="180197" y="109316"/>
                </a:lnTo>
                <a:lnTo>
                  <a:pt x="177343" y="124636"/>
                </a:lnTo>
                <a:lnTo>
                  <a:pt x="169997" y="151221"/>
                </a:lnTo>
                <a:lnTo>
                  <a:pt x="149597" y="167618"/>
                </a:lnTo>
                <a:close/>
              </a:path>
              <a:path w="799464" h="808989">
                <a:moveTo>
                  <a:pt x="458993" y="185837"/>
                </a:moveTo>
                <a:lnTo>
                  <a:pt x="411393" y="185837"/>
                </a:lnTo>
                <a:lnTo>
                  <a:pt x="424993" y="65589"/>
                </a:lnTo>
                <a:lnTo>
                  <a:pt x="475992" y="65589"/>
                </a:lnTo>
                <a:lnTo>
                  <a:pt x="458993" y="185837"/>
                </a:lnTo>
                <a:close/>
              </a:path>
              <a:path w="799464" h="808989">
                <a:moveTo>
                  <a:pt x="319595" y="214989"/>
                </a:moveTo>
                <a:lnTo>
                  <a:pt x="288995" y="185837"/>
                </a:lnTo>
                <a:lnTo>
                  <a:pt x="598390" y="185837"/>
                </a:lnTo>
                <a:lnTo>
                  <a:pt x="622190" y="149399"/>
                </a:lnTo>
                <a:lnTo>
                  <a:pt x="673190" y="185837"/>
                </a:lnTo>
                <a:lnTo>
                  <a:pt x="655340" y="207701"/>
                </a:lnTo>
                <a:lnTo>
                  <a:pt x="363794" y="207701"/>
                </a:lnTo>
                <a:lnTo>
                  <a:pt x="319595" y="214989"/>
                </a:lnTo>
                <a:close/>
              </a:path>
              <a:path w="799464" h="808989">
                <a:moveTo>
                  <a:pt x="431793" y="364388"/>
                </a:moveTo>
                <a:lnTo>
                  <a:pt x="384194" y="364388"/>
                </a:lnTo>
                <a:lnTo>
                  <a:pt x="407994" y="207701"/>
                </a:lnTo>
                <a:lnTo>
                  <a:pt x="455593" y="207701"/>
                </a:lnTo>
                <a:lnTo>
                  <a:pt x="431793" y="364388"/>
                </a:lnTo>
                <a:close/>
              </a:path>
              <a:path w="799464" h="808989">
                <a:moveTo>
                  <a:pt x="649390" y="364388"/>
                </a:moveTo>
                <a:lnTo>
                  <a:pt x="601791" y="364388"/>
                </a:lnTo>
                <a:lnTo>
                  <a:pt x="601791" y="207701"/>
                </a:lnTo>
                <a:lnTo>
                  <a:pt x="655340" y="207701"/>
                </a:lnTo>
                <a:lnTo>
                  <a:pt x="649390" y="214989"/>
                </a:lnTo>
                <a:lnTo>
                  <a:pt x="649390" y="364388"/>
                </a:lnTo>
                <a:close/>
              </a:path>
              <a:path w="799464" h="808989">
                <a:moveTo>
                  <a:pt x="30599" y="327949"/>
                </a:moveTo>
                <a:lnTo>
                  <a:pt x="0" y="295154"/>
                </a:lnTo>
                <a:lnTo>
                  <a:pt x="118998" y="295154"/>
                </a:lnTo>
                <a:lnTo>
                  <a:pt x="142797" y="255071"/>
                </a:lnTo>
                <a:lnTo>
                  <a:pt x="197196" y="298798"/>
                </a:lnTo>
                <a:lnTo>
                  <a:pt x="177768" y="317017"/>
                </a:lnTo>
                <a:lnTo>
                  <a:pt x="101998" y="317017"/>
                </a:lnTo>
                <a:lnTo>
                  <a:pt x="92021" y="317623"/>
                </a:lnTo>
                <a:lnTo>
                  <a:pt x="30599" y="327949"/>
                </a:lnTo>
                <a:close/>
              </a:path>
              <a:path w="799464" h="808989">
                <a:moveTo>
                  <a:pt x="152998" y="743351"/>
                </a:moveTo>
                <a:lnTo>
                  <a:pt x="105398" y="688693"/>
                </a:lnTo>
                <a:lnTo>
                  <a:pt x="111909" y="680330"/>
                </a:lnTo>
                <a:lnTo>
                  <a:pt x="125798" y="637679"/>
                </a:lnTo>
                <a:lnTo>
                  <a:pt x="125798" y="317017"/>
                </a:lnTo>
                <a:lnTo>
                  <a:pt x="177768" y="317017"/>
                </a:lnTo>
                <a:lnTo>
                  <a:pt x="169997" y="324305"/>
                </a:lnTo>
                <a:lnTo>
                  <a:pt x="169997" y="648610"/>
                </a:lnTo>
                <a:lnTo>
                  <a:pt x="223227" y="648610"/>
                </a:lnTo>
                <a:lnTo>
                  <a:pt x="221740" y="650432"/>
                </a:lnTo>
                <a:lnTo>
                  <a:pt x="205696" y="670474"/>
                </a:lnTo>
                <a:lnTo>
                  <a:pt x="185081" y="697661"/>
                </a:lnTo>
                <a:lnTo>
                  <a:pt x="169721" y="718903"/>
                </a:lnTo>
                <a:lnTo>
                  <a:pt x="152998" y="743351"/>
                </a:lnTo>
                <a:close/>
              </a:path>
              <a:path w="799464" h="808989">
                <a:moveTo>
                  <a:pt x="254996" y="397183"/>
                </a:moveTo>
                <a:lnTo>
                  <a:pt x="224396" y="364388"/>
                </a:lnTo>
                <a:lnTo>
                  <a:pt x="700389" y="364388"/>
                </a:lnTo>
                <a:lnTo>
                  <a:pt x="744588" y="320661"/>
                </a:lnTo>
                <a:lnTo>
                  <a:pt x="798988" y="386251"/>
                </a:lnTo>
                <a:lnTo>
                  <a:pt x="329794" y="386251"/>
                </a:lnTo>
                <a:lnTo>
                  <a:pt x="300547" y="388475"/>
                </a:lnTo>
                <a:lnTo>
                  <a:pt x="285919" y="390614"/>
                </a:lnTo>
                <a:lnTo>
                  <a:pt x="254996" y="397183"/>
                </a:lnTo>
                <a:close/>
              </a:path>
              <a:path w="799464" h="808989">
                <a:moveTo>
                  <a:pt x="223227" y="648610"/>
                </a:moveTo>
                <a:lnTo>
                  <a:pt x="169997" y="648610"/>
                </a:lnTo>
                <a:lnTo>
                  <a:pt x="278795" y="557513"/>
                </a:lnTo>
                <a:lnTo>
                  <a:pt x="288995" y="568445"/>
                </a:lnTo>
                <a:lnTo>
                  <a:pt x="252086" y="613264"/>
                </a:lnTo>
                <a:lnTo>
                  <a:pt x="223227" y="648610"/>
                </a:lnTo>
                <a:close/>
              </a:path>
            </a:pathLst>
          </a:custGeom>
          <a:solidFill>
            <a:srgbClr val="C0C0C0">
              <a:alpha val="7607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3311525" y="1124418"/>
            <a:ext cx="765175" cy="852805"/>
          </a:xfrm>
          <a:custGeom>
            <a:rect l="l" t="t" r="r" b="b"/>
            <a:pathLst>
              <a:path w="765175" h="852805">
                <a:moveTo>
                  <a:pt x="540592" y="196769"/>
                </a:moveTo>
                <a:lnTo>
                  <a:pt x="496392" y="196769"/>
                </a:lnTo>
                <a:lnTo>
                  <a:pt x="495590" y="94326"/>
                </a:lnTo>
                <a:lnTo>
                  <a:pt x="494479" y="30062"/>
                </a:lnTo>
                <a:lnTo>
                  <a:pt x="492992" y="0"/>
                </a:lnTo>
                <a:lnTo>
                  <a:pt x="574591" y="47370"/>
                </a:lnTo>
                <a:lnTo>
                  <a:pt x="540592" y="72877"/>
                </a:lnTo>
                <a:lnTo>
                  <a:pt x="540592" y="196769"/>
                </a:lnTo>
                <a:close/>
              </a:path>
              <a:path w="765175" h="852805">
                <a:moveTo>
                  <a:pt x="30599" y="400826"/>
                </a:moveTo>
                <a:lnTo>
                  <a:pt x="0" y="335237"/>
                </a:lnTo>
                <a:lnTo>
                  <a:pt x="9383" y="332970"/>
                </a:lnTo>
                <a:lnTo>
                  <a:pt x="13167" y="331586"/>
                </a:lnTo>
                <a:lnTo>
                  <a:pt x="79898" y="231386"/>
                </a:lnTo>
                <a:lnTo>
                  <a:pt x="111693" y="152729"/>
                </a:lnTo>
                <a:lnTo>
                  <a:pt x="129968" y="99438"/>
                </a:lnTo>
                <a:lnTo>
                  <a:pt x="144839" y="49072"/>
                </a:lnTo>
                <a:lnTo>
                  <a:pt x="152997" y="18219"/>
                </a:lnTo>
                <a:lnTo>
                  <a:pt x="224396" y="58302"/>
                </a:lnTo>
                <a:lnTo>
                  <a:pt x="193797" y="76521"/>
                </a:lnTo>
                <a:lnTo>
                  <a:pt x="158310" y="147349"/>
                </a:lnTo>
                <a:lnTo>
                  <a:pt x="88610" y="276707"/>
                </a:lnTo>
                <a:lnTo>
                  <a:pt x="54399" y="335237"/>
                </a:lnTo>
                <a:lnTo>
                  <a:pt x="238248" y="335237"/>
                </a:lnTo>
                <a:lnTo>
                  <a:pt x="236933" y="337058"/>
                </a:lnTo>
                <a:lnTo>
                  <a:pt x="224321" y="353456"/>
                </a:lnTo>
                <a:lnTo>
                  <a:pt x="180197" y="353456"/>
                </a:lnTo>
                <a:lnTo>
                  <a:pt x="147954" y="359741"/>
                </a:lnTo>
                <a:lnTo>
                  <a:pt x="129576" y="363595"/>
                </a:lnTo>
                <a:lnTo>
                  <a:pt x="101998" y="369853"/>
                </a:lnTo>
                <a:lnTo>
                  <a:pt x="73956" y="379350"/>
                </a:lnTo>
                <a:lnTo>
                  <a:pt x="58790" y="385929"/>
                </a:lnTo>
                <a:lnTo>
                  <a:pt x="30599" y="400826"/>
                </a:lnTo>
                <a:close/>
              </a:path>
              <a:path w="765175" h="852805">
                <a:moveTo>
                  <a:pt x="329794" y="229564"/>
                </a:moveTo>
                <a:lnTo>
                  <a:pt x="299195" y="196769"/>
                </a:lnTo>
                <a:lnTo>
                  <a:pt x="666389" y="196769"/>
                </a:lnTo>
                <a:lnTo>
                  <a:pt x="707189" y="153042"/>
                </a:lnTo>
                <a:lnTo>
                  <a:pt x="764988" y="218632"/>
                </a:lnTo>
                <a:lnTo>
                  <a:pt x="411393" y="218632"/>
                </a:lnTo>
                <a:lnTo>
                  <a:pt x="376808" y="221045"/>
                </a:lnTo>
                <a:lnTo>
                  <a:pt x="355909" y="223845"/>
                </a:lnTo>
                <a:lnTo>
                  <a:pt x="329794" y="229564"/>
                </a:lnTo>
                <a:close/>
              </a:path>
              <a:path w="765175" h="852805">
                <a:moveTo>
                  <a:pt x="238248" y="335237"/>
                </a:moveTo>
                <a:lnTo>
                  <a:pt x="54399" y="335237"/>
                </a:lnTo>
                <a:lnTo>
                  <a:pt x="190401" y="331586"/>
                </a:lnTo>
                <a:lnTo>
                  <a:pt x="210693" y="295765"/>
                </a:lnTo>
                <a:lnTo>
                  <a:pt x="242033" y="233891"/>
                </a:lnTo>
                <a:lnTo>
                  <a:pt x="254996" y="204057"/>
                </a:lnTo>
                <a:lnTo>
                  <a:pt x="316195" y="251427"/>
                </a:lnTo>
                <a:lnTo>
                  <a:pt x="285595" y="269647"/>
                </a:lnTo>
                <a:lnTo>
                  <a:pt x="238248" y="335237"/>
                </a:lnTo>
                <a:close/>
              </a:path>
              <a:path w="765175" h="852805">
                <a:moveTo>
                  <a:pt x="540592" y="382607"/>
                </a:moveTo>
                <a:lnTo>
                  <a:pt x="496392" y="382607"/>
                </a:lnTo>
                <a:lnTo>
                  <a:pt x="496392" y="218632"/>
                </a:lnTo>
                <a:lnTo>
                  <a:pt x="540592" y="218632"/>
                </a:lnTo>
                <a:lnTo>
                  <a:pt x="540592" y="382607"/>
                </a:lnTo>
                <a:close/>
              </a:path>
              <a:path w="765175" h="852805">
                <a:moveTo>
                  <a:pt x="360394" y="415402"/>
                </a:moveTo>
                <a:lnTo>
                  <a:pt x="329794" y="382607"/>
                </a:lnTo>
                <a:lnTo>
                  <a:pt x="632390" y="382607"/>
                </a:lnTo>
                <a:lnTo>
                  <a:pt x="673189" y="338880"/>
                </a:lnTo>
                <a:lnTo>
                  <a:pt x="730989" y="404470"/>
                </a:lnTo>
                <a:lnTo>
                  <a:pt x="441993" y="404470"/>
                </a:lnTo>
                <a:lnTo>
                  <a:pt x="407399" y="406884"/>
                </a:lnTo>
                <a:lnTo>
                  <a:pt x="386514" y="409682"/>
                </a:lnTo>
                <a:lnTo>
                  <a:pt x="360394" y="415402"/>
                </a:lnTo>
                <a:close/>
              </a:path>
              <a:path w="765175" h="852805">
                <a:moveTo>
                  <a:pt x="54399" y="612172"/>
                </a:moveTo>
                <a:lnTo>
                  <a:pt x="16999" y="546582"/>
                </a:lnTo>
                <a:lnTo>
                  <a:pt x="40133" y="533241"/>
                </a:lnTo>
                <a:lnTo>
                  <a:pt x="67998" y="510143"/>
                </a:lnTo>
                <a:lnTo>
                  <a:pt x="83935" y="490785"/>
                </a:lnTo>
                <a:lnTo>
                  <a:pt x="98492" y="470456"/>
                </a:lnTo>
                <a:lnTo>
                  <a:pt x="180197" y="353456"/>
                </a:lnTo>
                <a:lnTo>
                  <a:pt x="224321" y="353456"/>
                </a:lnTo>
                <a:lnTo>
                  <a:pt x="133235" y="471882"/>
                </a:lnTo>
                <a:lnTo>
                  <a:pt x="78199" y="539294"/>
                </a:lnTo>
                <a:lnTo>
                  <a:pt x="225704" y="539294"/>
                </a:lnTo>
                <a:lnTo>
                  <a:pt x="183597" y="552047"/>
                </a:lnTo>
                <a:lnTo>
                  <a:pt x="131523" y="570488"/>
                </a:lnTo>
                <a:lnTo>
                  <a:pt x="91692" y="588344"/>
                </a:lnTo>
                <a:lnTo>
                  <a:pt x="68457" y="602201"/>
                </a:lnTo>
                <a:lnTo>
                  <a:pt x="54399" y="612172"/>
                </a:lnTo>
                <a:close/>
              </a:path>
              <a:path w="765175" h="852805">
                <a:moveTo>
                  <a:pt x="356994" y="852668"/>
                </a:moveTo>
                <a:lnTo>
                  <a:pt x="358481" y="810991"/>
                </a:lnTo>
                <a:lnTo>
                  <a:pt x="360175" y="718458"/>
                </a:lnTo>
                <a:lnTo>
                  <a:pt x="360220" y="708734"/>
                </a:lnTo>
                <a:lnTo>
                  <a:pt x="360318" y="648610"/>
                </a:lnTo>
                <a:lnTo>
                  <a:pt x="360182" y="615815"/>
                </a:lnTo>
                <a:lnTo>
                  <a:pt x="358481" y="524718"/>
                </a:lnTo>
                <a:lnTo>
                  <a:pt x="356994" y="484636"/>
                </a:lnTo>
                <a:lnTo>
                  <a:pt x="411393" y="517431"/>
                </a:lnTo>
                <a:lnTo>
                  <a:pt x="703789" y="517431"/>
                </a:lnTo>
                <a:lnTo>
                  <a:pt x="720789" y="535650"/>
                </a:lnTo>
                <a:lnTo>
                  <a:pt x="715689" y="539294"/>
                </a:lnTo>
                <a:lnTo>
                  <a:pt x="404593" y="539294"/>
                </a:lnTo>
                <a:lnTo>
                  <a:pt x="404593" y="746995"/>
                </a:lnTo>
                <a:lnTo>
                  <a:pt x="690937" y="746995"/>
                </a:lnTo>
                <a:lnTo>
                  <a:pt x="691345" y="768858"/>
                </a:lnTo>
                <a:lnTo>
                  <a:pt x="404593" y="768858"/>
                </a:lnTo>
                <a:lnTo>
                  <a:pt x="404593" y="827160"/>
                </a:lnTo>
                <a:lnTo>
                  <a:pt x="356994" y="852668"/>
                </a:lnTo>
                <a:close/>
              </a:path>
              <a:path w="765175" h="852805">
                <a:moveTo>
                  <a:pt x="703789" y="517431"/>
                </a:moveTo>
                <a:lnTo>
                  <a:pt x="642590" y="517431"/>
                </a:lnTo>
                <a:lnTo>
                  <a:pt x="673189" y="484636"/>
                </a:lnTo>
                <a:lnTo>
                  <a:pt x="703789" y="517431"/>
                </a:lnTo>
                <a:close/>
              </a:path>
              <a:path w="765175" h="852805">
                <a:moveTo>
                  <a:pt x="225704" y="539294"/>
                </a:moveTo>
                <a:lnTo>
                  <a:pt x="78199" y="539294"/>
                </a:lnTo>
                <a:lnTo>
                  <a:pt x="312795" y="499211"/>
                </a:lnTo>
                <a:lnTo>
                  <a:pt x="312795" y="513787"/>
                </a:lnTo>
                <a:lnTo>
                  <a:pt x="289420" y="520277"/>
                </a:lnTo>
                <a:lnTo>
                  <a:pt x="225704" y="539294"/>
                </a:lnTo>
                <a:close/>
              </a:path>
              <a:path w="765175" h="852805">
                <a:moveTo>
                  <a:pt x="690937" y="746995"/>
                </a:moveTo>
                <a:lnTo>
                  <a:pt x="645990" y="746995"/>
                </a:lnTo>
                <a:lnTo>
                  <a:pt x="645990" y="539294"/>
                </a:lnTo>
                <a:lnTo>
                  <a:pt x="715689" y="539294"/>
                </a:lnTo>
                <a:lnTo>
                  <a:pt x="690189" y="557513"/>
                </a:lnTo>
                <a:lnTo>
                  <a:pt x="690223" y="708734"/>
                </a:lnTo>
                <a:lnTo>
                  <a:pt x="690937" y="746995"/>
                </a:lnTo>
                <a:close/>
              </a:path>
              <a:path w="765175" h="852805">
                <a:moveTo>
                  <a:pt x="33999" y="801653"/>
                </a:moveTo>
                <a:lnTo>
                  <a:pt x="0" y="732420"/>
                </a:lnTo>
                <a:lnTo>
                  <a:pt x="24968" y="728206"/>
                </a:lnTo>
                <a:lnTo>
                  <a:pt x="71848" y="718458"/>
                </a:lnTo>
                <a:lnTo>
                  <a:pt x="113898" y="708734"/>
                </a:lnTo>
                <a:lnTo>
                  <a:pt x="151615" y="698828"/>
                </a:lnTo>
                <a:lnTo>
                  <a:pt x="254464" y="668766"/>
                </a:lnTo>
                <a:lnTo>
                  <a:pt x="319595" y="648610"/>
                </a:lnTo>
                <a:lnTo>
                  <a:pt x="322995" y="663186"/>
                </a:lnTo>
                <a:lnTo>
                  <a:pt x="164419" y="732192"/>
                </a:lnTo>
                <a:lnTo>
                  <a:pt x="92170" y="766809"/>
                </a:lnTo>
                <a:lnTo>
                  <a:pt x="46696" y="792316"/>
                </a:lnTo>
                <a:lnTo>
                  <a:pt x="33999" y="801653"/>
                </a:lnTo>
                <a:close/>
              </a:path>
              <a:path w="765175" h="852805">
                <a:moveTo>
                  <a:pt x="645990" y="841736"/>
                </a:moveTo>
                <a:lnTo>
                  <a:pt x="645990" y="768858"/>
                </a:lnTo>
                <a:lnTo>
                  <a:pt x="691345" y="768858"/>
                </a:lnTo>
                <a:lnTo>
                  <a:pt x="691666" y="786048"/>
                </a:lnTo>
                <a:lnTo>
                  <a:pt x="692101" y="800515"/>
                </a:lnTo>
                <a:lnTo>
                  <a:pt x="693589" y="819873"/>
                </a:lnTo>
                <a:lnTo>
                  <a:pt x="645990" y="841736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3311525" y="1124418"/>
            <a:ext cx="765175" cy="852805"/>
          </a:xfrm>
          <a:custGeom>
            <a:rect l="l" t="t" r="r" b="b"/>
            <a:pathLst>
              <a:path w="765175" h="852805">
                <a:moveTo>
                  <a:pt x="496392" y="196769"/>
                </a:moveTo>
                <a:lnTo>
                  <a:pt x="495590" y="94326"/>
                </a:lnTo>
                <a:lnTo>
                  <a:pt x="494479" y="30062"/>
                </a:lnTo>
                <a:lnTo>
                  <a:pt x="493502" y="10309"/>
                </a:lnTo>
                <a:lnTo>
                  <a:pt x="492992" y="0"/>
                </a:lnTo>
                <a:lnTo>
                  <a:pt x="574591" y="47370"/>
                </a:lnTo>
                <a:lnTo>
                  <a:pt x="540592" y="72877"/>
                </a:lnTo>
                <a:lnTo>
                  <a:pt x="540592" y="196769"/>
                </a:lnTo>
                <a:lnTo>
                  <a:pt x="666389" y="196769"/>
                </a:lnTo>
                <a:lnTo>
                  <a:pt x="707189" y="153042"/>
                </a:lnTo>
                <a:lnTo>
                  <a:pt x="764988" y="218632"/>
                </a:lnTo>
                <a:lnTo>
                  <a:pt x="540592" y="218632"/>
                </a:lnTo>
                <a:lnTo>
                  <a:pt x="540592" y="382607"/>
                </a:lnTo>
                <a:lnTo>
                  <a:pt x="632390" y="382607"/>
                </a:lnTo>
                <a:lnTo>
                  <a:pt x="673189" y="338880"/>
                </a:lnTo>
                <a:lnTo>
                  <a:pt x="730989" y="404470"/>
                </a:lnTo>
                <a:lnTo>
                  <a:pt x="441993" y="404470"/>
                </a:lnTo>
                <a:lnTo>
                  <a:pt x="407399" y="406884"/>
                </a:lnTo>
                <a:lnTo>
                  <a:pt x="386514" y="409682"/>
                </a:lnTo>
                <a:lnTo>
                  <a:pt x="360394" y="415402"/>
                </a:lnTo>
                <a:lnTo>
                  <a:pt x="329794" y="382607"/>
                </a:lnTo>
                <a:lnTo>
                  <a:pt x="496392" y="382607"/>
                </a:lnTo>
                <a:lnTo>
                  <a:pt x="496392" y="218632"/>
                </a:lnTo>
                <a:lnTo>
                  <a:pt x="411393" y="218632"/>
                </a:lnTo>
                <a:lnTo>
                  <a:pt x="376808" y="221045"/>
                </a:lnTo>
                <a:lnTo>
                  <a:pt x="355909" y="223845"/>
                </a:lnTo>
                <a:lnTo>
                  <a:pt x="329794" y="229564"/>
                </a:lnTo>
                <a:lnTo>
                  <a:pt x="299195" y="196769"/>
                </a:lnTo>
                <a:lnTo>
                  <a:pt x="496392" y="196769"/>
                </a:lnTo>
                <a:close/>
              </a:path>
              <a:path w="765175" h="852805">
                <a:moveTo>
                  <a:pt x="356994" y="852668"/>
                </a:moveTo>
                <a:lnTo>
                  <a:pt x="357876" y="827940"/>
                </a:lnTo>
                <a:lnTo>
                  <a:pt x="358481" y="810991"/>
                </a:lnTo>
                <a:lnTo>
                  <a:pt x="360182" y="718072"/>
                </a:lnTo>
                <a:lnTo>
                  <a:pt x="360216" y="709729"/>
                </a:lnTo>
                <a:lnTo>
                  <a:pt x="360394" y="666830"/>
                </a:lnTo>
                <a:lnTo>
                  <a:pt x="360207" y="621892"/>
                </a:lnTo>
                <a:lnTo>
                  <a:pt x="358481" y="524718"/>
                </a:lnTo>
                <a:lnTo>
                  <a:pt x="356994" y="484636"/>
                </a:lnTo>
                <a:lnTo>
                  <a:pt x="411393" y="517431"/>
                </a:lnTo>
                <a:lnTo>
                  <a:pt x="642590" y="517431"/>
                </a:lnTo>
                <a:lnTo>
                  <a:pt x="673189" y="484636"/>
                </a:lnTo>
                <a:lnTo>
                  <a:pt x="720789" y="535650"/>
                </a:lnTo>
                <a:lnTo>
                  <a:pt x="690189" y="557513"/>
                </a:lnTo>
                <a:lnTo>
                  <a:pt x="690189" y="706913"/>
                </a:lnTo>
                <a:lnTo>
                  <a:pt x="691666" y="786048"/>
                </a:lnTo>
                <a:lnTo>
                  <a:pt x="692101" y="800515"/>
                </a:lnTo>
                <a:lnTo>
                  <a:pt x="692562" y="806501"/>
                </a:lnTo>
                <a:lnTo>
                  <a:pt x="693589" y="819873"/>
                </a:lnTo>
                <a:lnTo>
                  <a:pt x="645990" y="841736"/>
                </a:lnTo>
                <a:lnTo>
                  <a:pt x="645990" y="768858"/>
                </a:lnTo>
                <a:lnTo>
                  <a:pt x="404593" y="768858"/>
                </a:lnTo>
                <a:lnTo>
                  <a:pt x="404593" y="827160"/>
                </a:lnTo>
                <a:lnTo>
                  <a:pt x="356994" y="852668"/>
                </a:lnTo>
                <a:close/>
              </a:path>
              <a:path w="765175" h="852805">
                <a:moveTo>
                  <a:pt x="404593" y="746995"/>
                </a:moveTo>
                <a:lnTo>
                  <a:pt x="645990" y="746995"/>
                </a:lnTo>
                <a:lnTo>
                  <a:pt x="645990" y="539294"/>
                </a:lnTo>
                <a:lnTo>
                  <a:pt x="404593" y="539294"/>
                </a:lnTo>
                <a:lnTo>
                  <a:pt x="404593" y="746995"/>
                </a:lnTo>
                <a:close/>
              </a:path>
              <a:path w="765175" h="852805">
                <a:moveTo>
                  <a:pt x="312795" y="499211"/>
                </a:moveTo>
                <a:lnTo>
                  <a:pt x="312795" y="513787"/>
                </a:lnTo>
                <a:lnTo>
                  <a:pt x="299353" y="517519"/>
                </a:lnTo>
                <a:lnTo>
                  <a:pt x="289420" y="520277"/>
                </a:lnTo>
                <a:lnTo>
                  <a:pt x="247594" y="532664"/>
                </a:lnTo>
                <a:lnTo>
                  <a:pt x="183597" y="552047"/>
                </a:lnTo>
                <a:lnTo>
                  <a:pt x="131523" y="570488"/>
                </a:lnTo>
                <a:lnTo>
                  <a:pt x="91692" y="588344"/>
                </a:lnTo>
                <a:lnTo>
                  <a:pt x="54399" y="612172"/>
                </a:lnTo>
                <a:lnTo>
                  <a:pt x="16999" y="546582"/>
                </a:lnTo>
                <a:lnTo>
                  <a:pt x="40098" y="533266"/>
                </a:lnTo>
                <a:lnTo>
                  <a:pt x="67998" y="510143"/>
                </a:lnTo>
                <a:lnTo>
                  <a:pt x="72504" y="504670"/>
                </a:lnTo>
                <a:lnTo>
                  <a:pt x="83935" y="490785"/>
                </a:lnTo>
                <a:lnTo>
                  <a:pt x="98492" y="470456"/>
                </a:lnTo>
                <a:lnTo>
                  <a:pt x="180197" y="353456"/>
                </a:lnTo>
                <a:lnTo>
                  <a:pt x="147954" y="359741"/>
                </a:lnTo>
                <a:lnTo>
                  <a:pt x="129576" y="363595"/>
                </a:lnTo>
                <a:lnTo>
                  <a:pt x="101998" y="369853"/>
                </a:lnTo>
                <a:lnTo>
                  <a:pt x="73956" y="379350"/>
                </a:lnTo>
                <a:lnTo>
                  <a:pt x="58790" y="385929"/>
                </a:lnTo>
                <a:lnTo>
                  <a:pt x="30599" y="400826"/>
                </a:lnTo>
                <a:lnTo>
                  <a:pt x="0" y="335237"/>
                </a:lnTo>
                <a:lnTo>
                  <a:pt x="9383" y="332970"/>
                </a:lnTo>
                <a:lnTo>
                  <a:pt x="13167" y="331586"/>
                </a:lnTo>
                <a:lnTo>
                  <a:pt x="27172" y="320633"/>
                </a:lnTo>
                <a:lnTo>
                  <a:pt x="28901" y="318386"/>
                </a:lnTo>
                <a:lnTo>
                  <a:pt x="79898" y="231386"/>
                </a:lnTo>
                <a:lnTo>
                  <a:pt x="111693" y="152729"/>
                </a:lnTo>
                <a:lnTo>
                  <a:pt x="129968" y="99438"/>
                </a:lnTo>
                <a:lnTo>
                  <a:pt x="144839" y="49072"/>
                </a:lnTo>
                <a:lnTo>
                  <a:pt x="152997" y="18219"/>
                </a:lnTo>
                <a:lnTo>
                  <a:pt x="224396" y="58302"/>
                </a:lnTo>
                <a:lnTo>
                  <a:pt x="193797" y="76521"/>
                </a:lnTo>
                <a:lnTo>
                  <a:pt x="176182" y="111678"/>
                </a:lnTo>
                <a:lnTo>
                  <a:pt x="158310" y="147349"/>
                </a:lnTo>
                <a:lnTo>
                  <a:pt x="88610" y="276707"/>
                </a:lnTo>
                <a:lnTo>
                  <a:pt x="67580" y="312685"/>
                </a:lnTo>
                <a:lnTo>
                  <a:pt x="54399" y="335237"/>
                </a:lnTo>
                <a:lnTo>
                  <a:pt x="190397" y="331593"/>
                </a:lnTo>
                <a:lnTo>
                  <a:pt x="210693" y="295765"/>
                </a:lnTo>
                <a:lnTo>
                  <a:pt x="242033" y="233891"/>
                </a:lnTo>
                <a:lnTo>
                  <a:pt x="245021" y="227014"/>
                </a:lnTo>
                <a:lnTo>
                  <a:pt x="254996" y="204057"/>
                </a:lnTo>
                <a:lnTo>
                  <a:pt x="316195" y="251427"/>
                </a:lnTo>
                <a:lnTo>
                  <a:pt x="285595" y="269647"/>
                </a:lnTo>
                <a:lnTo>
                  <a:pt x="268183" y="293768"/>
                </a:lnTo>
                <a:lnTo>
                  <a:pt x="236933" y="337058"/>
                </a:lnTo>
                <a:lnTo>
                  <a:pt x="133235" y="471882"/>
                </a:lnTo>
                <a:lnTo>
                  <a:pt x="99585" y="513098"/>
                </a:lnTo>
                <a:lnTo>
                  <a:pt x="78199" y="539294"/>
                </a:lnTo>
                <a:lnTo>
                  <a:pt x="312795" y="499211"/>
                </a:lnTo>
                <a:close/>
              </a:path>
              <a:path w="765175" h="852805">
                <a:moveTo>
                  <a:pt x="0" y="732420"/>
                </a:moveTo>
                <a:lnTo>
                  <a:pt x="21204" y="728841"/>
                </a:lnTo>
                <a:lnTo>
                  <a:pt x="24968" y="728206"/>
                </a:lnTo>
                <a:lnTo>
                  <a:pt x="71848" y="718458"/>
                </a:lnTo>
                <a:lnTo>
                  <a:pt x="113898" y="708734"/>
                </a:lnTo>
                <a:lnTo>
                  <a:pt x="127730" y="705101"/>
                </a:lnTo>
                <a:lnTo>
                  <a:pt x="151615" y="698828"/>
                </a:lnTo>
                <a:lnTo>
                  <a:pt x="254464" y="668766"/>
                </a:lnTo>
                <a:lnTo>
                  <a:pt x="257251" y="667903"/>
                </a:lnTo>
                <a:lnTo>
                  <a:pt x="319595" y="648610"/>
                </a:lnTo>
                <a:lnTo>
                  <a:pt x="322995" y="663186"/>
                </a:lnTo>
                <a:lnTo>
                  <a:pt x="165489" y="731719"/>
                </a:lnTo>
                <a:lnTo>
                  <a:pt x="92170" y="766809"/>
                </a:lnTo>
                <a:lnTo>
                  <a:pt x="46696" y="792316"/>
                </a:lnTo>
                <a:lnTo>
                  <a:pt x="38487" y="798353"/>
                </a:lnTo>
                <a:lnTo>
                  <a:pt x="33999" y="801653"/>
                </a:lnTo>
                <a:lnTo>
                  <a:pt x="0" y="732420"/>
                </a:lnTo>
                <a:close/>
              </a:path>
            </a:pathLst>
          </a:custGeom>
          <a:ln w="12700">
            <a:solidFill>
              <a:srgbClr val="EAEAE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4164911" y="1120775"/>
            <a:ext cx="789305" cy="863600"/>
          </a:xfrm>
          <a:custGeom>
            <a:rect l="l" t="t" r="r" b="b"/>
            <a:pathLst>
              <a:path w="789304" h="863600">
                <a:moveTo>
                  <a:pt x="418193" y="134823"/>
                </a:moveTo>
                <a:lnTo>
                  <a:pt x="367195" y="134823"/>
                </a:lnTo>
                <a:lnTo>
                  <a:pt x="366982" y="100434"/>
                </a:lnTo>
                <a:lnTo>
                  <a:pt x="365281" y="33022"/>
                </a:lnTo>
                <a:lnTo>
                  <a:pt x="363794" y="0"/>
                </a:lnTo>
                <a:lnTo>
                  <a:pt x="452193" y="40082"/>
                </a:lnTo>
                <a:lnTo>
                  <a:pt x="418193" y="69233"/>
                </a:lnTo>
                <a:lnTo>
                  <a:pt x="418193" y="134823"/>
                </a:lnTo>
                <a:close/>
              </a:path>
              <a:path w="789304" h="863600">
                <a:moveTo>
                  <a:pt x="44199" y="167618"/>
                </a:moveTo>
                <a:lnTo>
                  <a:pt x="13600" y="134823"/>
                </a:lnTo>
                <a:lnTo>
                  <a:pt x="673190" y="134823"/>
                </a:lnTo>
                <a:lnTo>
                  <a:pt x="720789" y="83809"/>
                </a:lnTo>
                <a:lnTo>
                  <a:pt x="788788" y="156686"/>
                </a:lnTo>
                <a:lnTo>
                  <a:pt x="125798" y="156686"/>
                </a:lnTo>
                <a:lnTo>
                  <a:pt x="91224" y="159098"/>
                </a:lnTo>
                <a:lnTo>
                  <a:pt x="70340" y="161896"/>
                </a:lnTo>
                <a:lnTo>
                  <a:pt x="44199" y="167618"/>
                </a:lnTo>
                <a:close/>
              </a:path>
              <a:path w="789304" h="863600">
                <a:moveTo>
                  <a:pt x="418193" y="273291"/>
                </a:moveTo>
                <a:lnTo>
                  <a:pt x="367195" y="273291"/>
                </a:lnTo>
                <a:lnTo>
                  <a:pt x="367195" y="156686"/>
                </a:lnTo>
                <a:lnTo>
                  <a:pt x="418193" y="156686"/>
                </a:lnTo>
                <a:lnTo>
                  <a:pt x="418193" y="273291"/>
                </a:lnTo>
                <a:close/>
              </a:path>
              <a:path w="789304" h="863600">
                <a:moveTo>
                  <a:pt x="677897" y="273291"/>
                </a:moveTo>
                <a:lnTo>
                  <a:pt x="601791" y="273291"/>
                </a:lnTo>
                <a:lnTo>
                  <a:pt x="628990" y="233208"/>
                </a:lnTo>
                <a:lnTo>
                  <a:pt x="677897" y="273291"/>
                </a:lnTo>
                <a:close/>
              </a:path>
              <a:path w="789304" h="863600">
                <a:moveTo>
                  <a:pt x="125798" y="564801"/>
                </a:moveTo>
                <a:lnTo>
                  <a:pt x="127285" y="527565"/>
                </a:lnTo>
                <a:lnTo>
                  <a:pt x="128985" y="448311"/>
                </a:lnTo>
                <a:lnTo>
                  <a:pt x="129105" y="387799"/>
                </a:lnTo>
                <a:lnTo>
                  <a:pt x="128985" y="363818"/>
                </a:lnTo>
                <a:lnTo>
                  <a:pt x="127273" y="280578"/>
                </a:lnTo>
                <a:lnTo>
                  <a:pt x="125798" y="240496"/>
                </a:lnTo>
                <a:lnTo>
                  <a:pt x="183597" y="273291"/>
                </a:lnTo>
                <a:lnTo>
                  <a:pt x="677897" y="273291"/>
                </a:lnTo>
                <a:lnTo>
                  <a:pt x="686789" y="280578"/>
                </a:lnTo>
                <a:lnTo>
                  <a:pt x="668656" y="295154"/>
                </a:lnTo>
                <a:lnTo>
                  <a:pt x="180197" y="295154"/>
                </a:lnTo>
                <a:lnTo>
                  <a:pt x="180197" y="466416"/>
                </a:lnTo>
                <a:lnTo>
                  <a:pt x="661305" y="466416"/>
                </a:lnTo>
                <a:lnTo>
                  <a:pt x="661503" y="478714"/>
                </a:lnTo>
                <a:lnTo>
                  <a:pt x="661908" y="488280"/>
                </a:lnTo>
                <a:lnTo>
                  <a:pt x="180197" y="488280"/>
                </a:lnTo>
                <a:lnTo>
                  <a:pt x="180197" y="539294"/>
                </a:lnTo>
                <a:lnTo>
                  <a:pt x="125798" y="564801"/>
                </a:lnTo>
                <a:close/>
              </a:path>
              <a:path w="789304" h="863600">
                <a:moveTo>
                  <a:pt x="418193" y="466416"/>
                </a:moveTo>
                <a:lnTo>
                  <a:pt x="367195" y="466416"/>
                </a:lnTo>
                <a:lnTo>
                  <a:pt x="367195" y="295154"/>
                </a:lnTo>
                <a:lnTo>
                  <a:pt x="418193" y="295154"/>
                </a:lnTo>
                <a:lnTo>
                  <a:pt x="418193" y="466416"/>
                </a:lnTo>
                <a:close/>
              </a:path>
              <a:path w="789304" h="863600">
                <a:moveTo>
                  <a:pt x="661305" y="466416"/>
                </a:moveTo>
                <a:lnTo>
                  <a:pt x="608590" y="466416"/>
                </a:lnTo>
                <a:lnTo>
                  <a:pt x="608590" y="295154"/>
                </a:lnTo>
                <a:lnTo>
                  <a:pt x="668656" y="295154"/>
                </a:lnTo>
                <a:lnTo>
                  <a:pt x="659590" y="302442"/>
                </a:lnTo>
                <a:lnTo>
                  <a:pt x="660040" y="387799"/>
                </a:lnTo>
                <a:lnTo>
                  <a:pt x="661305" y="466416"/>
                </a:lnTo>
                <a:close/>
              </a:path>
              <a:path w="789304" h="863600">
                <a:moveTo>
                  <a:pt x="6799" y="838092"/>
                </a:moveTo>
                <a:lnTo>
                  <a:pt x="0" y="827161"/>
                </a:lnTo>
                <a:lnTo>
                  <a:pt x="31124" y="805975"/>
                </a:lnTo>
                <a:lnTo>
                  <a:pt x="77534" y="771947"/>
                </a:lnTo>
                <a:lnTo>
                  <a:pt x="124709" y="733003"/>
                </a:lnTo>
                <a:lnTo>
                  <a:pt x="168271" y="692351"/>
                </a:lnTo>
                <a:lnTo>
                  <a:pt x="208220" y="649991"/>
                </a:lnTo>
                <a:lnTo>
                  <a:pt x="244557" y="605923"/>
                </a:lnTo>
                <a:lnTo>
                  <a:pt x="277281" y="560147"/>
                </a:lnTo>
                <a:lnTo>
                  <a:pt x="306394" y="512662"/>
                </a:lnTo>
                <a:lnTo>
                  <a:pt x="319595" y="488280"/>
                </a:lnTo>
                <a:lnTo>
                  <a:pt x="418193" y="488280"/>
                </a:lnTo>
                <a:lnTo>
                  <a:pt x="418275" y="513787"/>
                </a:lnTo>
                <a:lnTo>
                  <a:pt x="367195" y="513787"/>
                </a:lnTo>
                <a:lnTo>
                  <a:pt x="350646" y="540675"/>
                </a:lnTo>
                <a:lnTo>
                  <a:pt x="315159" y="591803"/>
                </a:lnTo>
                <a:lnTo>
                  <a:pt x="276485" y="639401"/>
                </a:lnTo>
                <a:lnTo>
                  <a:pt x="234623" y="683469"/>
                </a:lnTo>
                <a:lnTo>
                  <a:pt x="189573" y="724008"/>
                </a:lnTo>
                <a:lnTo>
                  <a:pt x="141337" y="761016"/>
                </a:lnTo>
                <a:lnTo>
                  <a:pt x="89912" y="794494"/>
                </a:lnTo>
                <a:lnTo>
                  <a:pt x="35666" y="824242"/>
                </a:lnTo>
                <a:lnTo>
                  <a:pt x="6799" y="838092"/>
                </a:lnTo>
                <a:close/>
              </a:path>
              <a:path w="789304" h="863600">
                <a:moveTo>
                  <a:pt x="707189" y="812585"/>
                </a:moveTo>
                <a:lnTo>
                  <a:pt x="635471" y="763435"/>
                </a:lnTo>
                <a:lnTo>
                  <a:pt x="592972" y="727680"/>
                </a:lnTo>
                <a:lnTo>
                  <a:pt x="554723" y="689533"/>
                </a:lnTo>
                <a:lnTo>
                  <a:pt x="520724" y="648995"/>
                </a:lnTo>
                <a:lnTo>
                  <a:pt x="490973" y="606065"/>
                </a:lnTo>
                <a:lnTo>
                  <a:pt x="465474" y="560744"/>
                </a:lnTo>
                <a:lnTo>
                  <a:pt x="444661" y="514012"/>
                </a:lnTo>
                <a:lnTo>
                  <a:pt x="435193" y="488280"/>
                </a:lnTo>
                <a:lnTo>
                  <a:pt x="452193" y="488280"/>
                </a:lnTo>
                <a:lnTo>
                  <a:pt x="467673" y="516298"/>
                </a:lnTo>
                <a:lnTo>
                  <a:pt x="496937" y="561769"/>
                </a:lnTo>
                <a:lnTo>
                  <a:pt x="531149" y="604357"/>
                </a:lnTo>
                <a:lnTo>
                  <a:pt x="568867" y="641821"/>
                </a:lnTo>
                <a:lnTo>
                  <a:pt x="610091" y="674160"/>
                </a:lnTo>
                <a:lnTo>
                  <a:pt x="654822" y="701376"/>
                </a:lnTo>
                <a:lnTo>
                  <a:pt x="703059" y="723467"/>
                </a:lnTo>
                <a:lnTo>
                  <a:pt x="752370" y="739636"/>
                </a:lnTo>
                <a:lnTo>
                  <a:pt x="781988" y="746995"/>
                </a:lnTo>
                <a:lnTo>
                  <a:pt x="781988" y="761571"/>
                </a:lnTo>
                <a:lnTo>
                  <a:pt x="733416" y="779170"/>
                </a:lnTo>
                <a:lnTo>
                  <a:pt x="722489" y="786622"/>
                </a:lnTo>
                <a:lnTo>
                  <a:pt x="715928" y="795664"/>
                </a:lnTo>
                <a:lnTo>
                  <a:pt x="707189" y="812585"/>
                </a:lnTo>
                <a:close/>
              </a:path>
              <a:path w="789304" h="863600">
                <a:moveTo>
                  <a:pt x="608590" y="539294"/>
                </a:moveTo>
                <a:lnTo>
                  <a:pt x="608590" y="488280"/>
                </a:lnTo>
                <a:lnTo>
                  <a:pt x="661908" y="488280"/>
                </a:lnTo>
                <a:lnTo>
                  <a:pt x="662990" y="513787"/>
                </a:lnTo>
                <a:lnTo>
                  <a:pt x="608590" y="539294"/>
                </a:lnTo>
                <a:close/>
              </a:path>
              <a:path w="789304" h="863600">
                <a:moveTo>
                  <a:pt x="363794" y="863600"/>
                </a:moveTo>
                <a:lnTo>
                  <a:pt x="365281" y="788445"/>
                </a:lnTo>
                <a:lnTo>
                  <a:pt x="366982" y="613538"/>
                </a:lnTo>
                <a:lnTo>
                  <a:pt x="367195" y="513787"/>
                </a:lnTo>
                <a:lnTo>
                  <a:pt x="418275" y="513787"/>
                </a:lnTo>
                <a:lnTo>
                  <a:pt x="418721" y="649991"/>
                </a:lnTo>
                <a:lnTo>
                  <a:pt x="420106" y="790949"/>
                </a:lnTo>
                <a:lnTo>
                  <a:pt x="421594" y="834448"/>
                </a:lnTo>
                <a:lnTo>
                  <a:pt x="363794" y="86360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4164911" y="1120775"/>
            <a:ext cx="789305" cy="863600"/>
          </a:xfrm>
          <a:custGeom>
            <a:rect l="l" t="t" r="r" b="b"/>
            <a:pathLst>
              <a:path w="789304" h="863600">
                <a:moveTo>
                  <a:pt x="418193" y="466416"/>
                </a:moveTo>
                <a:lnTo>
                  <a:pt x="608590" y="466416"/>
                </a:lnTo>
                <a:lnTo>
                  <a:pt x="608590" y="295154"/>
                </a:lnTo>
                <a:lnTo>
                  <a:pt x="418193" y="295154"/>
                </a:lnTo>
                <a:lnTo>
                  <a:pt x="418193" y="466416"/>
                </a:lnTo>
                <a:close/>
              </a:path>
              <a:path w="789304" h="863600">
                <a:moveTo>
                  <a:pt x="125798" y="564801"/>
                </a:moveTo>
                <a:lnTo>
                  <a:pt x="126905" y="537081"/>
                </a:lnTo>
                <a:lnTo>
                  <a:pt x="127285" y="527565"/>
                </a:lnTo>
                <a:lnTo>
                  <a:pt x="128985" y="448311"/>
                </a:lnTo>
                <a:lnTo>
                  <a:pt x="129004" y="444536"/>
                </a:lnTo>
                <a:lnTo>
                  <a:pt x="129198" y="406292"/>
                </a:lnTo>
                <a:lnTo>
                  <a:pt x="129024" y="371516"/>
                </a:lnTo>
                <a:lnTo>
                  <a:pt x="128985" y="363818"/>
                </a:lnTo>
                <a:lnTo>
                  <a:pt x="127285" y="280920"/>
                </a:lnTo>
                <a:lnTo>
                  <a:pt x="126920" y="270986"/>
                </a:lnTo>
                <a:lnTo>
                  <a:pt x="125798" y="240496"/>
                </a:lnTo>
                <a:lnTo>
                  <a:pt x="183597" y="273291"/>
                </a:lnTo>
                <a:lnTo>
                  <a:pt x="367195" y="273291"/>
                </a:lnTo>
                <a:lnTo>
                  <a:pt x="367195" y="156686"/>
                </a:lnTo>
                <a:lnTo>
                  <a:pt x="125798" y="156686"/>
                </a:lnTo>
                <a:lnTo>
                  <a:pt x="91224" y="159098"/>
                </a:lnTo>
                <a:lnTo>
                  <a:pt x="70340" y="161896"/>
                </a:lnTo>
                <a:lnTo>
                  <a:pt x="44199" y="167618"/>
                </a:lnTo>
                <a:lnTo>
                  <a:pt x="13600" y="134823"/>
                </a:lnTo>
                <a:lnTo>
                  <a:pt x="367195" y="134823"/>
                </a:lnTo>
                <a:lnTo>
                  <a:pt x="366983" y="100503"/>
                </a:lnTo>
                <a:lnTo>
                  <a:pt x="365281" y="33022"/>
                </a:lnTo>
                <a:lnTo>
                  <a:pt x="365184" y="30867"/>
                </a:lnTo>
                <a:lnTo>
                  <a:pt x="363794" y="0"/>
                </a:lnTo>
                <a:lnTo>
                  <a:pt x="452193" y="40082"/>
                </a:lnTo>
                <a:lnTo>
                  <a:pt x="418193" y="69233"/>
                </a:lnTo>
                <a:lnTo>
                  <a:pt x="418193" y="134823"/>
                </a:lnTo>
                <a:lnTo>
                  <a:pt x="673190" y="134823"/>
                </a:lnTo>
                <a:lnTo>
                  <a:pt x="720789" y="83809"/>
                </a:lnTo>
                <a:lnTo>
                  <a:pt x="788788" y="156686"/>
                </a:lnTo>
                <a:lnTo>
                  <a:pt x="418193" y="156686"/>
                </a:lnTo>
                <a:lnTo>
                  <a:pt x="418193" y="273291"/>
                </a:lnTo>
                <a:lnTo>
                  <a:pt x="601791" y="273291"/>
                </a:lnTo>
                <a:lnTo>
                  <a:pt x="628990" y="233208"/>
                </a:lnTo>
                <a:lnTo>
                  <a:pt x="686789" y="280578"/>
                </a:lnTo>
                <a:lnTo>
                  <a:pt x="659590" y="302442"/>
                </a:lnTo>
                <a:lnTo>
                  <a:pt x="660040" y="387799"/>
                </a:lnTo>
                <a:lnTo>
                  <a:pt x="661503" y="478714"/>
                </a:lnTo>
                <a:lnTo>
                  <a:pt x="662465" y="501407"/>
                </a:lnTo>
                <a:lnTo>
                  <a:pt x="662990" y="513787"/>
                </a:lnTo>
                <a:lnTo>
                  <a:pt x="608590" y="539294"/>
                </a:lnTo>
                <a:lnTo>
                  <a:pt x="608590" y="488280"/>
                </a:lnTo>
                <a:lnTo>
                  <a:pt x="452193" y="488280"/>
                </a:lnTo>
                <a:lnTo>
                  <a:pt x="467673" y="516298"/>
                </a:lnTo>
                <a:lnTo>
                  <a:pt x="496937" y="561769"/>
                </a:lnTo>
                <a:lnTo>
                  <a:pt x="531149" y="604357"/>
                </a:lnTo>
                <a:lnTo>
                  <a:pt x="568867" y="641821"/>
                </a:lnTo>
                <a:lnTo>
                  <a:pt x="610091" y="674160"/>
                </a:lnTo>
                <a:lnTo>
                  <a:pt x="654822" y="701376"/>
                </a:lnTo>
                <a:lnTo>
                  <a:pt x="703059" y="723467"/>
                </a:lnTo>
                <a:lnTo>
                  <a:pt x="752370" y="739636"/>
                </a:lnTo>
                <a:lnTo>
                  <a:pt x="781988" y="746995"/>
                </a:lnTo>
                <a:lnTo>
                  <a:pt x="781988" y="761571"/>
                </a:lnTo>
                <a:lnTo>
                  <a:pt x="733416" y="779170"/>
                </a:lnTo>
                <a:lnTo>
                  <a:pt x="722489" y="786622"/>
                </a:lnTo>
                <a:lnTo>
                  <a:pt x="715928" y="795664"/>
                </a:lnTo>
                <a:lnTo>
                  <a:pt x="707189" y="812585"/>
                </a:lnTo>
                <a:lnTo>
                  <a:pt x="635471" y="763435"/>
                </a:lnTo>
                <a:lnTo>
                  <a:pt x="592972" y="727680"/>
                </a:lnTo>
                <a:lnTo>
                  <a:pt x="554723" y="689533"/>
                </a:lnTo>
                <a:lnTo>
                  <a:pt x="520724" y="648995"/>
                </a:lnTo>
                <a:lnTo>
                  <a:pt x="490973" y="606065"/>
                </a:lnTo>
                <a:lnTo>
                  <a:pt x="465474" y="560744"/>
                </a:lnTo>
                <a:lnTo>
                  <a:pt x="444661" y="514012"/>
                </a:lnTo>
                <a:lnTo>
                  <a:pt x="435193" y="488280"/>
                </a:lnTo>
                <a:lnTo>
                  <a:pt x="418193" y="488280"/>
                </a:lnTo>
                <a:lnTo>
                  <a:pt x="418710" y="648822"/>
                </a:lnTo>
                <a:lnTo>
                  <a:pt x="420106" y="790949"/>
                </a:lnTo>
                <a:lnTo>
                  <a:pt x="421369" y="827859"/>
                </a:lnTo>
                <a:lnTo>
                  <a:pt x="421594" y="834448"/>
                </a:lnTo>
                <a:lnTo>
                  <a:pt x="363794" y="863600"/>
                </a:lnTo>
                <a:lnTo>
                  <a:pt x="365281" y="788445"/>
                </a:lnTo>
                <a:lnTo>
                  <a:pt x="366982" y="613538"/>
                </a:lnTo>
                <a:lnTo>
                  <a:pt x="367093" y="561376"/>
                </a:lnTo>
                <a:lnTo>
                  <a:pt x="367195" y="513787"/>
                </a:lnTo>
                <a:lnTo>
                  <a:pt x="315159" y="591803"/>
                </a:lnTo>
                <a:lnTo>
                  <a:pt x="276485" y="639401"/>
                </a:lnTo>
                <a:lnTo>
                  <a:pt x="234623" y="683469"/>
                </a:lnTo>
                <a:lnTo>
                  <a:pt x="189573" y="724008"/>
                </a:lnTo>
                <a:lnTo>
                  <a:pt x="141337" y="761016"/>
                </a:lnTo>
                <a:lnTo>
                  <a:pt x="89912" y="794494"/>
                </a:lnTo>
                <a:lnTo>
                  <a:pt x="35666" y="824242"/>
                </a:lnTo>
                <a:lnTo>
                  <a:pt x="6799" y="838092"/>
                </a:lnTo>
                <a:lnTo>
                  <a:pt x="0" y="827161"/>
                </a:lnTo>
                <a:lnTo>
                  <a:pt x="77534" y="771947"/>
                </a:lnTo>
                <a:lnTo>
                  <a:pt x="124709" y="733003"/>
                </a:lnTo>
                <a:lnTo>
                  <a:pt x="168271" y="692351"/>
                </a:lnTo>
                <a:lnTo>
                  <a:pt x="208220" y="649991"/>
                </a:lnTo>
                <a:lnTo>
                  <a:pt x="244557" y="605923"/>
                </a:lnTo>
                <a:lnTo>
                  <a:pt x="277281" y="560147"/>
                </a:lnTo>
                <a:lnTo>
                  <a:pt x="306394" y="512662"/>
                </a:lnTo>
                <a:lnTo>
                  <a:pt x="307021" y="511504"/>
                </a:lnTo>
                <a:lnTo>
                  <a:pt x="319595" y="488280"/>
                </a:lnTo>
                <a:lnTo>
                  <a:pt x="180197" y="488280"/>
                </a:lnTo>
                <a:lnTo>
                  <a:pt x="180197" y="539294"/>
                </a:lnTo>
                <a:lnTo>
                  <a:pt x="125798" y="564801"/>
                </a:lnTo>
                <a:close/>
              </a:path>
              <a:path w="789304" h="863600">
                <a:moveTo>
                  <a:pt x="180197" y="466416"/>
                </a:moveTo>
                <a:lnTo>
                  <a:pt x="367195" y="466416"/>
                </a:lnTo>
                <a:lnTo>
                  <a:pt x="367195" y="295154"/>
                </a:lnTo>
                <a:lnTo>
                  <a:pt x="180197" y="295154"/>
                </a:lnTo>
                <a:lnTo>
                  <a:pt x="180197" y="466416"/>
                </a:lnTo>
                <a:close/>
              </a:path>
            </a:pathLst>
          </a:custGeom>
          <a:ln w="12700">
            <a:solidFill>
              <a:srgbClr val="EAEAE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5031899" y="1160857"/>
            <a:ext cx="799465" cy="808990"/>
          </a:xfrm>
          <a:custGeom>
            <a:rect l="l" t="t" r="r" b="b"/>
            <a:pathLst>
              <a:path w="799464" h="808989">
                <a:moveTo>
                  <a:pt x="705620" y="495567"/>
                </a:moveTo>
                <a:lnTo>
                  <a:pt x="642590" y="495567"/>
                </a:lnTo>
                <a:lnTo>
                  <a:pt x="666389" y="459129"/>
                </a:lnTo>
                <a:lnTo>
                  <a:pt x="705620" y="495567"/>
                </a:lnTo>
                <a:close/>
              </a:path>
              <a:path w="799464" h="808989">
                <a:moveTo>
                  <a:pt x="329794" y="808941"/>
                </a:moveTo>
                <a:lnTo>
                  <a:pt x="331282" y="776829"/>
                </a:lnTo>
                <a:lnTo>
                  <a:pt x="332794" y="703888"/>
                </a:lnTo>
                <a:lnTo>
                  <a:pt x="333194" y="644966"/>
                </a:lnTo>
                <a:lnTo>
                  <a:pt x="332982" y="593952"/>
                </a:lnTo>
                <a:lnTo>
                  <a:pt x="331282" y="502855"/>
                </a:lnTo>
                <a:lnTo>
                  <a:pt x="329794" y="462772"/>
                </a:lnTo>
                <a:lnTo>
                  <a:pt x="380794" y="495567"/>
                </a:lnTo>
                <a:lnTo>
                  <a:pt x="705620" y="495567"/>
                </a:lnTo>
                <a:lnTo>
                  <a:pt x="717389" y="506499"/>
                </a:lnTo>
                <a:lnTo>
                  <a:pt x="707189" y="517431"/>
                </a:lnTo>
                <a:lnTo>
                  <a:pt x="380794" y="517431"/>
                </a:lnTo>
                <a:lnTo>
                  <a:pt x="380794" y="717844"/>
                </a:lnTo>
                <a:lnTo>
                  <a:pt x="695321" y="717844"/>
                </a:lnTo>
                <a:lnTo>
                  <a:pt x="695502" y="730826"/>
                </a:lnTo>
                <a:lnTo>
                  <a:pt x="695793" y="739707"/>
                </a:lnTo>
                <a:lnTo>
                  <a:pt x="380794" y="739707"/>
                </a:lnTo>
                <a:lnTo>
                  <a:pt x="380794" y="787078"/>
                </a:lnTo>
                <a:lnTo>
                  <a:pt x="329794" y="808941"/>
                </a:lnTo>
                <a:close/>
              </a:path>
              <a:path w="799464" h="808989">
                <a:moveTo>
                  <a:pt x="695321" y="717844"/>
                </a:moveTo>
                <a:lnTo>
                  <a:pt x="645990" y="717844"/>
                </a:lnTo>
                <a:lnTo>
                  <a:pt x="645990" y="517431"/>
                </a:lnTo>
                <a:lnTo>
                  <a:pt x="707189" y="517431"/>
                </a:lnTo>
                <a:lnTo>
                  <a:pt x="693589" y="532006"/>
                </a:lnTo>
                <a:lnTo>
                  <a:pt x="693801" y="608755"/>
                </a:lnTo>
                <a:lnTo>
                  <a:pt x="695321" y="717844"/>
                </a:lnTo>
                <a:close/>
              </a:path>
              <a:path w="799464" h="808989">
                <a:moveTo>
                  <a:pt x="645990" y="798010"/>
                </a:moveTo>
                <a:lnTo>
                  <a:pt x="645990" y="739707"/>
                </a:lnTo>
                <a:lnTo>
                  <a:pt x="695793" y="739707"/>
                </a:lnTo>
                <a:lnTo>
                  <a:pt x="696990" y="776146"/>
                </a:lnTo>
                <a:lnTo>
                  <a:pt x="645990" y="798010"/>
                </a:lnTo>
                <a:close/>
              </a:path>
              <a:path w="799464" h="808989">
                <a:moveTo>
                  <a:pt x="292395" y="76521"/>
                </a:moveTo>
                <a:lnTo>
                  <a:pt x="261796" y="43726"/>
                </a:lnTo>
                <a:lnTo>
                  <a:pt x="635790" y="43726"/>
                </a:lnTo>
                <a:lnTo>
                  <a:pt x="683389" y="0"/>
                </a:lnTo>
                <a:lnTo>
                  <a:pt x="741188" y="65589"/>
                </a:lnTo>
                <a:lnTo>
                  <a:pt x="367194" y="65589"/>
                </a:lnTo>
                <a:lnTo>
                  <a:pt x="337927" y="67817"/>
                </a:lnTo>
                <a:lnTo>
                  <a:pt x="323316" y="69952"/>
                </a:lnTo>
                <a:lnTo>
                  <a:pt x="292395" y="76521"/>
                </a:lnTo>
                <a:close/>
              </a:path>
              <a:path w="799464" h="808989">
                <a:moveTo>
                  <a:pt x="149597" y="167618"/>
                </a:moveTo>
                <a:lnTo>
                  <a:pt x="129198" y="134823"/>
                </a:lnTo>
                <a:lnTo>
                  <a:pt x="124254" y="116500"/>
                </a:lnTo>
                <a:lnTo>
                  <a:pt x="116289" y="93488"/>
                </a:lnTo>
                <a:lnTo>
                  <a:pt x="101839" y="62515"/>
                </a:lnTo>
                <a:lnTo>
                  <a:pt x="99184" y="57835"/>
                </a:lnTo>
                <a:lnTo>
                  <a:pt x="71399" y="10931"/>
                </a:lnTo>
                <a:lnTo>
                  <a:pt x="81598" y="3643"/>
                </a:lnTo>
                <a:lnTo>
                  <a:pt x="146303" y="52494"/>
                </a:lnTo>
                <a:lnTo>
                  <a:pt x="158097" y="63767"/>
                </a:lnTo>
                <a:lnTo>
                  <a:pt x="169260" y="82141"/>
                </a:lnTo>
                <a:lnTo>
                  <a:pt x="180197" y="109316"/>
                </a:lnTo>
                <a:lnTo>
                  <a:pt x="177343" y="124636"/>
                </a:lnTo>
                <a:lnTo>
                  <a:pt x="169997" y="151221"/>
                </a:lnTo>
                <a:lnTo>
                  <a:pt x="149597" y="167618"/>
                </a:lnTo>
                <a:close/>
              </a:path>
              <a:path w="799464" h="808989">
                <a:moveTo>
                  <a:pt x="458993" y="185837"/>
                </a:moveTo>
                <a:lnTo>
                  <a:pt x="411393" y="185837"/>
                </a:lnTo>
                <a:lnTo>
                  <a:pt x="424993" y="65589"/>
                </a:lnTo>
                <a:lnTo>
                  <a:pt x="475992" y="65589"/>
                </a:lnTo>
                <a:lnTo>
                  <a:pt x="458993" y="185837"/>
                </a:lnTo>
                <a:close/>
              </a:path>
              <a:path w="799464" h="808989">
                <a:moveTo>
                  <a:pt x="319595" y="214989"/>
                </a:moveTo>
                <a:lnTo>
                  <a:pt x="288995" y="185837"/>
                </a:lnTo>
                <a:lnTo>
                  <a:pt x="598390" y="185837"/>
                </a:lnTo>
                <a:lnTo>
                  <a:pt x="622190" y="149399"/>
                </a:lnTo>
                <a:lnTo>
                  <a:pt x="673190" y="185837"/>
                </a:lnTo>
                <a:lnTo>
                  <a:pt x="655340" y="207701"/>
                </a:lnTo>
                <a:lnTo>
                  <a:pt x="363794" y="207701"/>
                </a:lnTo>
                <a:lnTo>
                  <a:pt x="319595" y="214989"/>
                </a:lnTo>
                <a:close/>
              </a:path>
              <a:path w="799464" h="808989">
                <a:moveTo>
                  <a:pt x="431793" y="364388"/>
                </a:moveTo>
                <a:lnTo>
                  <a:pt x="384194" y="364388"/>
                </a:lnTo>
                <a:lnTo>
                  <a:pt x="407994" y="207701"/>
                </a:lnTo>
                <a:lnTo>
                  <a:pt x="455593" y="207701"/>
                </a:lnTo>
                <a:lnTo>
                  <a:pt x="431793" y="364388"/>
                </a:lnTo>
                <a:close/>
              </a:path>
              <a:path w="799464" h="808989">
                <a:moveTo>
                  <a:pt x="649390" y="364388"/>
                </a:moveTo>
                <a:lnTo>
                  <a:pt x="601791" y="364388"/>
                </a:lnTo>
                <a:lnTo>
                  <a:pt x="601791" y="207701"/>
                </a:lnTo>
                <a:lnTo>
                  <a:pt x="655340" y="207701"/>
                </a:lnTo>
                <a:lnTo>
                  <a:pt x="649390" y="214989"/>
                </a:lnTo>
                <a:lnTo>
                  <a:pt x="649390" y="364388"/>
                </a:lnTo>
                <a:close/>
              </a:path>
              <a:path w="799464" h="808989">
                <a:moveTo>
                  <a:pt x="30599" y="327949"/>
                </a:moveTo>
                <a:lnTo>
                  <a:pt x="0" y="295154"/>
                </a:lnTo>
                <a:lnTo>
                  <a:pt x="118998" y="295154"/>
                </a:lnTo>
                <a:lnTo>
                  <a:pt x="142797" y="255071"/>
                </a:lnTo>
                <a:lnTo>
                  <a:pt x="197196" y="298798"/>
                </a:lnTo>
                <a:lnTo>
                  <a:pt x="177768" y="317017"/>
                </a:lnTo>
                <a:lnTo>
                  <a:pt x="101998" y="317017"/>
                </a:lnTo>
                <a:lnTo>
                  <a:pt x="92021" y="317623"/>
                </a:lnTo>
                <a:lnTo>
                  <a:pt x="30599" y="327949"/>
                </a:lnTo>
                <a:close/>
              </a:path>
              <a:path w="799464" h="808989">
                <a:moveTo>
                  <a:pt x="152998" y="743351"/>
                </a:moveTo>
                <a:lnTo>
                  <a:pt x="105398" y="688693"/>
                </a:lnTo>
                <a:lnTo>
                  <a:pt x="111909" y="680330"/>
                </a:lnTo>
                <a:lnTo>
                  <a:pt x="125798" y="637679"/>
                </a:lnTo>
                <a:lnTo>
                  <a:pt x="125798" y="317017"/>
                </a:lnTo>
                <a:lnTo>
                  <a:pt x="177768" y="317017"/>
                </a:lnTo>
                <a:lnTo>
                  <a:pt x="169997" y="324305"/>
                </a:lnTo>
                <a:lnTo>
                  <a:pt x="169997" y="648610"/>
                </a:lnTo>
                <a:lnTo>
                  <a:pt x="223227" y="648610"/>
                </a:lnTo>
                <a:lnTo>
                  <a:pt x="221740" y="650432"/>
                </a:lnTo>
                <a:lnTo>
                  <a:pt x="205696" y="670474"/>
                </a:lnTo>
                <a:lnTo>
                  <a:pt x="185081" y="697661"/>
                </a:lnTo>
                <a:lnTo>
                  <a:pt x="169721" y="718903"/>
                </a:lnTo>
                <a:lnTo>
                  <a:pt x="152998" y="743351"/>
                </a:lnTo>
                <a:close/>
              </a:path>
              <a:path w="799464" h="808989">
                <a:moveTo>
                  <a:pt x="254996" y="397183"/>
                </a:moveTo>
                <a:lnTo>
                  <a:pt x="224396" y="364388"/>
                </a:lnTo>
                <a:lnTo>
                  <a:pt x="700389" y="364388"/>
                </a:lnTo>
                <a:lnTo>
                  <a:pt x="744588" y="320661"/>
                </a:lnTo>
                <a:lnTo>
                  <a:pt x="798988" y="386251"/>
                </a:lnTo>
                <a:lnTo>
                  <a:pt x="329794" y="386251"/>
                </a:lnTo>
                <a:lnTo>
                  <a:pt x="300547" y="388475"/>
                </a:lnTo>
                <a:lnTo>
                  <a:pt x="285919" y="390614"/>
                </a:lnTo>
                <a:lnTo>
                  <a:pt x="254996" y="397183"/>
                </a:lnTo>
                <a:close/>
              </a:path>
              <a:path w="799464" h="808989">
                <a:moveTo>
                  <a:pt x="223227" y="648610"/>
                </a:moveTo>
                <a:lnTo>
                  <a:pt x="169997" y="648610"/>
                </a:lnTo>
                <a:lnTo>
                  <a:pt x="278795" y="557513"/>
                </a:lnTo>
                <a:lnTo>
                  <a:pt x="288995" y="568445"/>
                </a:lnTo>
                <a:lnTo>
                  <a:pt x="252086" y="613264"/>
                </a:lnTo>
                <a:lnTo>
                  <a:pt x="223227" y="64861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bg object 25"/>
          <p:cNvSpPr/>
          <p:nvPr/>
        </p:nvSpPr>
        <p:spPr>
          <a:xfrm>
            <a:off x="5256295" y="1160857"/>
            <a:ext cx="574675" cy="808990"/>
          </a:xfrm>
          <a:custGeom>
            <a:rect l="l" t="t" r="r" b="b"/>
            <a:pathLst>
              <a:path w="574675" h="808989">
                <a:moveTo>
                  <a:pt x="156397" y="717844"/>
                </a:moveTo>
                <a:lnTo>
                  <a:pt x="421594" y="717844"/>
                </a:lnTo>
                <a:lnTo>
                  <a:pt x="421594" y="517431"/>
                </a:lnTo>
                <a:lnTo>
                  <a:pt x="156397" y="517431"/>
                </a:lnTo>
                <a:lnTo>
                  <a:pt x="156397" y="717844"/>
                </a:lnTo>
                <a:close/>
              </a:path>
              <a:path w="574675" h="808989">
                <a:moveTo>
                  <a:pt x="411393" y="43726"/>
                </a:moveTo>
                <a:lnTo>
                  <a:pt x="458993" y="0"/>
                </a:lnTo>
                <a:lnTo>
                  <a:pt x="516792" y="65589"/>
                </a:lnTo>
                <a:lnTo>
                  <a:pt x="251596" y="65589"/>
                </a:lnTo>
                <a:lnTo>
                  <a:pt x="234596" y="185837"/>
                </a:lnTo>
                <a:lnTo>
                  <a:pt x="373994" y="185837"/>
                </a:lnTo>
                <a:lnTo>
                  <a:pt x="397794" y="149399"/>
                </a:lnTo>
                <a:lnTo>
                  <a:pt x="448793" y="185837"/>
                </a:lnTo>
                <a:lnTo>
                  <a:pt x="424994" y="214989"/>
                </a:lnTo>
                <a:lnTo>
                  <a:pt x="424994" y="364388"/>
                </a:lnTo>
                <a:lnTo>
                  <a:pt x="475993" y="364388"/>
                </a:lnTo>
                <a:lnTo>
                  <a:pt x="520192" y="320661"/>
                </a:lnTo>
                <a:lnTo>
                  <a:pt x="574591" y="386251"/>
                </a:lnTo>
                <a:lnTo>
                  <a:pt x="105398" y="386251"/>
                </a:lnTo>
                <a:lnTo>
                  <a:pt x="76151" y="388475"/>
                </a:lnTo>
                <a:lnTo>
                  <a:pt x="61522" y="390614"/>
                </a:lnTo>
                <a:lnTo>
                  <a:pt x="30599" y="397183"/>
                </a:lnTo>
                <a:lnTo>
                  <a:pt x="0" y="364388"/>
                </a:lnTo>
                <a:lnTo>
                  <a:pt x="159797" y="364388"/>
                </a:lnTo>
                <a:lnTo>
                  <a:pt x="183597" y="207701"/>
                </a:lnTo>
                <a:lnTo>
                  <a:pt x="139398" y="207701"/>
                </a:lnTo>
                <a:lnTo>
                  <a:pt x="95198" y="214989"/>
                </a:lnTo>
                <a:lnTo>
                  <a:pt x="64599" y="185837"/>
                </a:lnTo>
                <a:lnTo>
                  <a:pt x="186997" y="185837"/>
                </a:lnTo>
                <a:lnTo>
                  <a:pt x="200597" y="65589"/>
                </a:lnTo>
                <a:lnTo>
                  <a:pt x="142797" y="65589"/>
                </a:lnTo>
                <a:lnTo>
                  <a:pt x="113531" y="67817"/>
                </a:lnTo>
                <a:lnTo>
                  <a:pt x="98919" y="69952"/>
                </a:lnTo>
                <a:lnTo>
                  <a:pt x="67999" y="76521"/>
                </a:lnTo>
                <a:lnTo>
                  <a:pt x="37400" y="43726"/>
                </a:lnTo>
                <a:lnTo>
                  <a:pt x="411393" y="43726"/>
                </a:lnTo>
                <a:close/>
              </a:path>
              <a:path w="574675" h="808989">
                <a:moveTo>
                  <a:pt x="207397" y="364388"/>
                </a:moveTo>
                <a:lnTo>
                  <a:pt x="377394" y="364388"/>
                </a:lnTo>
                <a:lnTo>
                  <a:pt x="377394" y="207701"/>
                </a:lnTo>
                <a:lnTo>
                  <a:pt x="231197" y="207701"/>
                </a:lnTo>
                <a:lnTo>
                  <a:pt x="207397" y="364388"/>
                </a:lnTo>
                <a:close/>
              </a:path>
              <a:path w="574675" h="808989">
                <a:moveTo>
                  <a:pt x="469193" y="532006"/>
                </a:moveTo>
                <a:lnTo>
                  <a:pt x="469377" y="598580"/>
                </a:lnTo>
                <a:lnTo>
                  <a:pt x="469405" y="608755"/>
                </a:lnTo>
                <a:lnTo>
                  <a:pt x="471105" y="730826"/>
                </a:lnTo>
                <a:lnTo>
                  <a:pt x="472070" y="760209"/>
                </a:lnTo>
                <a:lnTo>
                  <a:pt x="472593" y="776146"/>
                </a:lnTo>
                <a:lnTo>
                  <a:pt x="421594" y="798010"/>
                </a:lnTo>
                <a:lnTo>
                  <a:pt x="421594" y="739707"/>
                </a:lnTo>
                <a:lnTo>
                  <a:pt x="156397" y="739707"/>
                </a:lnTo>
                <a:lnTo>
                  <a:pt x="156397" y="787078"/>
                </a:lnTo>
                <a:lnTo>
                  <a:pt x="105398" y="808941"/>
                </a:lnTo>
                <a:lnTo>
                  <a:pt x="106231" y="790969"/>
                </a:lnTo>
                <a:lnTo>
                  <a:pt x="106885" y="776829"/>
                </a:lnTo>
                <a:lnTo>
                  <a:pt x="108398" y="703888"/>
                </a:lnTo>
                <a:lnTo>
                  <a:pt x="108798" y="644966"/>
                </a:lnTo>
                <a:lnTo>
                  <a:pt x="108611" y="600042"/>
                </a:lnTo>
                <a:lnTo>
                  <a:pt x="108586" y="593952"/>
                </a:lnTo>
                <a:lnTo>
                  <a:pt x="106885" y="502855"/>
                </a:lnTo>
                <a:lnTo>
                  <a:pt x="106273" y="486359"/>
                </a:lnTo>
                <a:lnTo>
                  <a:pt x="105398" y="462772"/>
                </a:lnTo>
                <a:lnTo>
                  <a:pt x="156397" y="495567"/>
                </a:lnTo>
                <a:lnTo>
                  <a:pt x="418194" y="495567"/>
                </a:lnTo>
                <a:lnTo>
                  <a:pt x="441993" y="459129"/>
                </a:lnTo>
                <a:lnTo>
                  <a:pt x="492992" y="506499"/>
                </a:lnTo>
                <a:lnTo>
                  <a:pt x="469193" y="532006"/>
                </a:lnTo>
                <a:close/>
              </a:path>
            </a:pathLst>
          </a:custGeom>
          <a:ln w="12700">
            <a:solidFill>
              <a:srgbClr val="EAEAEA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6" name="bg object 26"/>
          <p:cNvPicPr/>
          <p:nvPr/>
        </p:nvPicPr>
        <p:blipFill>
          <a:blip r:embed="rId2"/>
          <a:stretch>
            <a:fillRect/>
          </a:stretch>
        </p:blipFill>
        <p:spPr>
          <a:xfrm>
            <a:off x="5096948" y="1158151"/>
            <a:ext cx="121498" cy="176674"/>
          </a:xfrm>
          <a:prstGeom prst="rect">
            <a:avLst/>
          </a:prstGeom>
        </p:spPr>
      </p:pic>
      <p:sp>
        <p:nvSpPr>
          <p:cNvPr id="27" name="bg object 27"/>
          <p:cNvSpPr/>
          <p:nvPr/>
        </p:nvSpPr>
        <p:spPr>
          <a:xfrm>
            <a:off x="5031899" y="1415929"/>
            <a:ext cx="289560" cy="488315"/>
          </a:xfrm>
          <a:custGeom>
            <a:rect l="l" t="t" r="r" b="b"/>
            <a:pathLst>
              <a:path w="289560" h="488314">
                <a:moveTo>
                  <a:pt x="105398" y="433621"/>
                </a:moveTo>
                <a:lnTo>
                  <a:pt x="111909" y="425258"/>
                </a:lnTo>
                <a:lnTo>
                  <a:pt x="125798" y="382607"/>
                </a:lnTo>
                <a:lnTo>
                  <a:pt x="125798" y="61945"/>
                </a:lnTo>
                <a:lnTo>
                  <a:pt x="101998" y="61945"/>
                </a:lnTo>
                <a:lnTo>
                  <a:pt x="92021" y="62551"/>
                </a:lnTo>
                <a:lnTo>
                  <a:pt x="30599" y="72877"/>
                </a:lnTo>
                <a:lnTo>
                  <a:pt x="0" y="40082"/>
                </a:lnTo>
                <a:lnTo>
                  <a:pt x="118998" y="40082"/>
                </a:lnTo>
                <a:lnTo>
                  <a:pt x="142797" y="0"/>
                </a:lnTo>
                <a:lnTo>
                  <a:pt x="197196" y="43726"/>
                </a:lnTo>
                <a:lnTo>
                  <a:pt x="169997" y="69233"/>
                </a:lnTo>
                <a:lnTo>
                  <a:pt x="169997" y="393539"/>
                </a:lnTo>
                <a:lnTo>
                  <a:pt x="278795" y="302442"/>
                </a:lnTo>
                <a:lnTo>
                  <a:pt x="288995" y="313373"/>
                </a:lnTo>
                <a:lnTo>
                  <a:pt x="252086" y="358192"/>
                </a:lnTo>
                <a:lnTo>
                  <a:pt x="221740" y="395361"/>
                </a:lnTo>
                <a:lnTo>
                  <a:pt x="216488" y="401921"/>
                </a:lnTo>
                <a:lnTo>
                  <a:pt x="205696" y="415402"/>
                </a:lnTo>
                <a:lnTo>
                  <a:pt x="185081" y="442589"/>
                </a:lnTo>
                <a:lnTo>
                  <a:pt x="169721" y="463831"/>
                </a:lnTo>
                <a:lnTo>
                  <a:pt x="152998" y="488280"/>
                </a:lnTo>
                <a:lnTo>
                  <a:pt x="105398" y="433621"/>
                </a:lnTo>
                <a:close/>
              </a:path>
            </a:pathLst>
          </a:custGeom>
          <a:ln w="12700">
            <a:solidFill>
              <a:srgbClr val="EAEAE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01005" y="3068320"/>
            <a:ext cx="5741989" cy="13055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7200" y="1577340"/>
            <a:ext cx="82296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0500515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102100" y="4064000"/>
              <a:ext cx="2913061" cy="232568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254000"/>
              <a:ext cx="5284787" cy="38163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25500" y="698500"/>
              <a:ext cx="142875" cy="2190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689600" y="698500"/>
              <a:ext cx="3368675" cy="2089150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2596356" y="2599532"/>
            <a:ext cx="4089400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4000" spc="-10">
                <a:solidFill>
                  <a:srgbClr val="FF0000"/>
                </a:solidFill>
                <a:latin typeface="宋体"/>
                <a:cs typeface="宋体"/>
              </a:rPr>
              <a:t>部编版道德与法治七年级下册</a:t>
            </a:r>
            <a:endParaRPr sz="40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</a:pPr>
            <a:r>
              <a:rPr sz="4000" spc="-15">
                <a:solidFill>
                  <a:srgbClr val="FF0000"/>
                </a:solidFill>
                <a:latin typeface="宋体"/>
                <a:cs typeface="宋体"/>
              </a:rPr>
              <a:t>精品课件</a:t>
            </a:r>
            <a:endParaRPr sz="40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350090" y="3033395"/>
            <a:ext cx="584200" cy="25654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220"/>
              </a:lnSpc>
            </a:pPr>
            <a:r>
              <a:rPr sz="2000" spc="-5">
                <a:latin typeface="宋体"/>
                <a:cs typeface="宋体"/>
              </a:rPr>
              <a:t>本课件来源于网络只供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ts val="2380"/>
              </a:lnSpc>
            </a:pPr>
            <a:r>
              <a:rPr sz="2000" spc="-10">
                <a:latin typeface="宋体"/>
                <a:cs typeface="宋体"/>
              </a:rPr>
              <a:t>免费交流使用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7"/>
          <a:stretch>
            <a:fillRect/>
          </a:stretch>
        </p:blipFill>
        <p:spPr>
          <a:xfrm>
            <a:off x="1574800" y="4178300"/>
            <a:ext cx="1116012" cy="15732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565900" cy="61753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8739" y="40163"/>
            <a:ext cx="5054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E7B6"/>
                </a:solidFill>
                <a:latin typeface="Microsoft JhengHei"/>
                <a:cs typeface="Microsoft JhengHei"/>
              </a:rPr>
              <a:t>义务教育教科书（人教版）</a:t>
            </a:r>
            <a:r>
              <a:rPr sz="1800" b="1" spc="-5">
                <a:solidFill>
                  <a:srgbClr val="FFE7B6"/>
                </a:solidFill>
                <a:latin typeface="Microsoft JhengHei"/>
                <a:cs typeface="Microsoft JhengHei"/>
              </a:rPr>
              <a:t>七年级道德与法治下册</a:t>
            </a:r>
            <a:endParaRPr sz="18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5867400" y="482600"/>
            <a:ext cx="2930525" cy="32861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901700" y="2578100"/>
            <a:ext cx="7581900" cy="14446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41300" y="596900"/>
            <a:ext cx="8659811" cy="45497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55600" y="939800"/>
            <a:ext cx="8432800" cy="32893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30200" y="762000"/>
            <a:ext cx="8486775" cy="46656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92100" y="533400"/>
            <a:ext cx="8578850" cy="42751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79400" y="1028700"/>
            <a:ext cx="8570911" cy="52387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55600" y="469900"/>
            <a:ext cx="8340725" cy="57562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92100" y="723900"/>
            <a:ext cx="8583612" cy="262413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0" y="533400"/>
            <a:ext cx="8543925" cy="4629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https://d.book118.com/137005005150006026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JhengHei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2024-09-01T04:03:58.446</cp:lastPrinted>
  <dcterms:created xsi:type="dcterms:W3CDTF">2024-08-31T20:03:58Z</dcterms:created>
  <dcterms:modified xsi:type="dcterms:W3CDTF">2024-08-31T20:03:59Z</dcterms:modified>
</cp:coreProperties>
</file>