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4" r:id="rId38"/>
    <p:sldId id="367" r:id="rId39"/>
    <p:sldId id="370" r:id="rId40"/>
    <p:sldId id="373" r:id="rId41"/>
    <p:sldId id="376" r:id="rId42"/>
    <p:sldId id="379" r:id="rId43"/>
    <p:sldId id="382" r:id="rId44"/>
    <p:sldId id="385" r:id="rId45"/>
    <p:sldId id="388" r:id="rId46"/>
    <p:sldId id="391" r:id="rId47"/>
    <p:sldId id="394" r:id="rId48"/>
    <p:sldId id="397" r:id="rId49"/>
    <p:sldId id="400" r:id="rId50"/>
    <p:sldId id="402" r:id="rId51"/>
  </p:sldIdLst>
  <p:sldSz cx="9144000"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 Type="http://schemas.openxmlformats.org/officeDocument/2006/relationships/slide" Target="slides/slide3.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tags" Target="tags/tag1.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heme" Target="theme/theme1.xml" /><Relationship Id="rId56" Type="http://schemas.openxmlformats.org/officeDocument/2006/relationships/tableStyles" Target="tableStyles.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D9F00FE-4FCE-4B1E-B5AD-2ECB0CD9F8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2E8009-765C-4399-A9B5-86E7C3F89D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E5A832-B717-42C0-AA1B-664DE669F9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917F801-D315-4395-9A1F-24E9B32FBD9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B01E016-B92A-45B0-AA39-8B12CF89979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3D47A2F-0791-4134-875F-DC3E10A3E15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DB917B3-0BAA-402C-BF5C-F4CFCAA0C32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FC5439E-05B6-460D-9E60-083F3428F0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A126A7-5894-4131-BC0F-4CE295A405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874EF7-5738-484B-8724-2D1D56C3A9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472D36-B875-4C8F-B6D1-B8A80F8AEF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1816099" y="2863872"/>
            <a:ext cx="5511800" cy="574039"/>
          </a:xfrm>
          <a:prstGeom prst="rect">
            <a:avLst/>
          </a:prstGeom>
        </p:spPr>
        <p:txBody>
          <a:bodyPr wrap="square" lIns="0" tIns="0" rIns="0" bIns="0">
            <a:spAutoFit/>
          </a:bodyPr>
          <a:lstStyle>
            <a:lvl1pPr>
              <a:defRPr sz="4400" b="0" i="0">
                <a:solidFill>
                  <a:srgbClr val="F2F621"/>
                </a:solidFill>
                <a:latin typeface="黑体"/>
                <a:cs typeface="黑体"/>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sz="quarter" idx="5"/>
          </p:nvPr>
        </p:nvSpPr>
        <p:spPr/>
        <p:txBody>
          <a:bodyPr lIns="0" tIns="0" rIns="0" bIns="0"/>
          <a:lstStyle>
            <a:lvl1pPr>
              <a:defRPr sz="1400" b="0" i="0">
                <a:solidFill>
                  <a:srgbClr val="D1D1D1"/>
                </a:solidFill>
                <a:latin typeface="宋体"/>
                <a:cs typeface="宋体"/>
              </a:defRPr>
            </a:lvl1pPr>
          </a:lstStyle>
          <a:p>
            <a:pPr marL="12700">
              <a:lnSpc>
                <a:spcPts val="1585"/>
              </a:lnSpc>
            </a:pPr>
            <a:r>
              <a:rPr spc="-40"/>
              <a:t>网络信息检索第一章 张胜光制作</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400" b="0" i="0">
                <a:solidFill>
                  <a:srgbClr val="D1D1D1"/>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400" b="0" i="0">
                <a:solidFill>
                  <a:srgbClr val="F2F621"/>
                </a:solidFill>
                <a:latin typeface="黑体"/>
                <a:cs typeface="黑体"/>
              </a:defRPr>
            </a:lvl1pPr>
          </a:lstStyle>
          <a:p/>
        </p:txBody>
      </p:sp>
      <p:sp>
        <p:nvSpPr>
          <p:cNvPr id="3" name="Holder 3"/>
          <p:cNvSpPr>
            <a:spLocks noGrp="1"/>
          </p:cNvSpPr>
          <p:nvPr>
            <p:ph type="body" idx="1"/>
          </p:nvPr>
        </p:nvSpPr>
        <p:spPr/>
        <p:txBody>
          <a:bodyPr lIns="0" tIns="0" rIns="0" bIns="0"/>
          <a:lstStyle>
            <a:lvl1pPr>
              <a:defRPr b="0" i="0">
                <a:solidFill>
                  <a:schemeClr val="tx1"/>
                </a:solidFill>
              </a:defRPr>
            </a:lvl1pPr>
          </a:lstStyle>
          <a:p/>
        </p:txBody>
      </p:sp>
      <p:sp>
        <p:nvSpPr>
          <p:cNvPr id="4" name="Holder 4"/>
          <p:cNvSpPr>
            <a:spLocks noGrp="1"/>
          </p:cNvSpPr>
          <p:nvPr>
            <p:ph type="ftr" sz="quarter" idx="5"/>
          </p:nvPr>
        </p:nvSpPr>
        <p:spPr/>
        <p:txBody>
          <a:bodyPr lIns="0" tIns="0" rIns="0" bIns="0"/>
          <a:lstStyle>
            <a:lvl1pPr>
              <a:defRPr sz="1400" b="0" i="0">
                <a:solidFill>
                  <a:srgbClr val="D1D1D1"/>
                </a:solidFill>
                <a:latin typeface="宋体"/>
                <a:cs typeface="宋体"/>
              </a:defRPr>
            </a:lvl1pPr>
          </a:lstStyle>
          <a:p>
            <a:pPr marL="12700">
              <a:lnSpc>
                <a:spcPts val="1585"/>
              </a:lnSpc>
            </a:pPr>
            <a:r>
              <a:rPr spc="-40"/>
              <a:t>网络信息检索第一章 张胜光制作</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400" b="0" i="0">
                <a:solidFill>
                  <a:srgbClr val="D1D1D1"/>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400" b="0" i="0">
                <a:solidFill>
                  <a:srgbClr val="F2F621"/>
                </a:solidFill>
                <a:latin typeface="黑体"/>
                <a:cs typeface="黑体"/>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defRPr sz="1400" b="0" i="0">
                <a:solidFill>
                  <a:srgbClr val="D1D1D1"/>
                </a:solidFill>
                <a:latin typeface="宋体"/>
                <a:cs typeface="宋体"/>
              </a:defRPr>
            </a:lvl1pPr>
          </a:lstStyle>
          <a:p>
            <a:pPr marL="12700">
              <a:lnSpc>
                <a:spcPts val="1585"/>
              </a:lnSpc>
            </a:pPr>
            <a:r>
              <a:rPr spc="-40"/>
              <a:t>网络信息检索第一章 张胜光制作</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defRPr sz="1400" b="0" i="0">
                <a:solidFill>
                  <a:srgbClr val="D1D1D1"/>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400" b="0" i="0">
                <a:solidFill>
                  <a:srgbClr val="F2F621"/>
                </a:solidFill>
                <a:latin typeface="黑体"/>
                <a:cs typeface="黑体"/>
              </a:defRPr>
            </a:lvl1pPr>
          </a:lstStyle>
          <a:p/>
        </p:txBody>
      </p:sp>
      <p:sp>
        <p:nvSpPr>
          <p:cNvPr id="3" name="Holder 3"/>
          <p:cNvSpPr>
            <a:spLocks noGrp="1"/>
          </p:cNvSpPr>
          <p:nvPr>
            <p:ph type="ftr" sz="quarter" idx="5"/>
          </p:nvPr>
        </p:nvSpPr>
        <p:spPr/>
        <p:txBody>
          <a:bodyPr lIns="0" tIns="0" rIns="0" bIns="0"/>
          <a:lstStyle>
            <a:lvl1pPr>
              <a:defRPr sz="1400" b="0" i="0">
                <a:solidFill>
                  <a:srgbClr val="D1D1D1"/>
                </a:solidFill>
                <a:latin typeface="宋体"/>
                <a:cs typeface="宋体"/>
              </a:defRPr>
            </a:lvl1pPr>
          </a:lstStyle>
          <a:p>
            <a:pPr marL="12700">
              <a:lnSpc>
                <a:spcPts val="1585"/>
              </a:lnSpc>
            </a:pPr>
            <a:r>
              <a:rPr spc="-40"/>
              <a:t>网络信息检索第一章 张胜光制作</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defRPr sz="1400" b="0" i="0">
                <a:solidFill>
                  <a:srgbClr val="D1D1D1"/>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defRPr sz="1400" b="0" i="0">
                <a:solidFill>
                  <a:srgbClr val="D1D1D1"/>
                </a:solidFill>
                <a:latin typeface="宋体"/>
                <a:cs typeface="宋体"/>
              </a:defRPr>
            </a:lvl1pPr>
          </a:lstStyle>
          <a:p>
            <a:pPr marL="12700">
              <a:lnSpc>
                <a:spcPts val="1585"/>
              </a:lnSpc>
            </a:pPr>
            <a:r>
              <a:rPr spc="-40"/>
              <a:t>网络信息检索第一章 张胜光制作</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defRPr sz="1400" b="0" i="0">
                <a:solidFill>
                  <a:srgbClr val="D1D1D1"/>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png" /><Relationship Id="rId7" Type="http://schemas.openxmlformats.org/officeDocument/2006/relationships/image" Target="../media/image2.png"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9144000" cy="6858000"/>
          </a:xfrm>
          <a:prstGeom prst="rect">
            <a:avLst/>
          </a:prstGeom>
        </p:spPr>
      </p:pic>
      <p:sp>
        <p:nvSpPr>
          <p:cNvPr id="17" name="bg object 17"/>
          <p:cNvSpPr/>
          <p:nvPr/>
        </p:nvSpPr>
        <p:spPr>
          <a:xfrm>
            <a:off x="0" y="911225"/>
            <a:ext cx="9144000" cy="5489575"/>
          </a:xfrm>
          <a:custGeom>
            <a:rect l="l" t="t" r="r" b="b"/>
            <a:pathLst>
              <a:path w="9144000" h="5489575">
                <a:moveTo>
                  <a:pt x="0" y="0"/>
                </a:moveTo>
                <a:lnTo>
                  <a:pt x="9144000" y="0"/>
                </a:lnTo>
              </a:path>
              <a:path w="9144000" h="5489575">
                <a:moveTo>
                  <a:pt x="0" y="5489575"/>
                </a:moveTo>
                <a:lnTo>
                  <a:pt x="9144000" y="5489575"/>
                </a:lnTo>
              </a:path>
            </a:pathLst>
          </a:custGeom>
          <a:ln w="12700">
            <a:solidFill>
              <a:srgbClr val="D1D1D1"/>
            </a:solidFill>
          </a:ln>
        </p:spPr>
        <p:txBody>
          <a:bodyPr wrap="square" lIns="0" tIns="0" rIns="0" bIns="0" rtlCol="0"/>
          <a:lstStyle/>
          <a:p/>
        </p:txBody>
      </p:sp>
      <p:sp>
        <p:nvSpPr>
          <p:cNvPr id="18" name="bg object 18"/>
          <p:cNvSpPr/>
          <p:nvPr/>
        </p:nvSpPr>
        <p:spPr>
          <a:xfrm>
            <a:off x="6400800" y="6477000"/>
            <a:ext cx="381000" cy="381000"/>
          </a:xfrm>
          <a:custGeom>
            <a:rect l="l" t="t" r="r" b="b"/>
            <a:pathLst>
              <a:path w="381000" h="381000">
                <a:moveTo>
                  <a:pt x="381000" y="381000"/>
                </a:moveTo>
                <a:lnTo>
                  <a:pt x="0" y="381000"/>
                </a:lnTo>
                <a:lnTo>
                  <a:pt x="0" y="0"/>
                </a:lnTo>
                <a:lnTo>
                  <a:pt x="381000" y="0"/>
                </a:lnTo>
                <a:lnTo>
                  <a:pt x="381000" y="47625"/>
                </a:lnTo>
                <a:lnTo>
                  <a:pt x="190500" y="47625"/>
                </a:lnTo>
                <a:lnTo>
                  <a:pt x="47625" y="190500"/>
                </a:lnTo>
                <a:lnTo>
                  <a:pt x="83343" y="190500"/>
                </a:lnTo>
                <a:lnTo>
                  <a:pt x="83343" y="333375"/>
                </a:lnTo>
                <a:lnTo>
                  <a:pt x="381000" y="333375"/>
                </a:lnTo>
                <a:lnTo>
                  <a:pt x="381000" y="381000"/>
                </a:lnTo>
                <a:close/>
              </a:path>
              <a:path w="381000" h="381000">
                <a:moveTo>
                  <a:pt x="244078" y="101203"/>
                </a:moveTo>
                <a:lnTo>
                  <a:pt x="190500" y="47625"/>
                </a:lnTo>
                <a:lnTo>
                  <a:pt x="381000" y="47625"/>
                </a:lnTo>
                <a:lnTo>
                  <a:pt x="381000" y="65484"/>
                </a:lnTo>
                <a:lnTo>
                  <a:pt x="244078" y="65484"/>
                </a:lnTo>
                <a:lnTo>
                  <a:pt x="244078" y="101203"/>
                </a:lnTo>
                <a:close/>
              </a:path>
              <a:path w="381000" h="381000">
                <a:moveTo>
                  <a:pt x="381000" y="333375"/>
                </a:moveTo>
                <a:lnTo>
                  <a:pt x="297656" y="333375"/>
                </a:lnTo>
                <a:lnTo>
                  <a:pt x="297656" y="190500"/>
                </a:lnTo>
                <a:lnTo>
                  <a:pt x="333375" y="190500"/>
                </a:lnTo>
                <a:lnTo>
                  <a:pt x="279796" y="136921"/>
                </a:lnTo>
                <a:lnTo>
                  <a:pt x="279796" y="65484"/>
                </a:lnTo>
                <a:lnTo>
                  <a:pt x="381000" y="65484"/>
                </a:lnTo>
                <a:lnTo>
                  <a:pt x="381000" y="333375"/>
                </a:lnTo>
                <a:close/>
              </a:path>
            </a:pathLst>
          </a:custGeom>
          <a:solidFill>
            <a:srgbClr val="003BB2"/>
          </a:solidFill>
        </p:spPr>
        <p:txBody>
          <a:bodyPr wrap="square" lIns="0" tIns="0" rIns="0" bIns="0" rtlCol="0"/>
          <a:lstStyle/>
          <a:p/>
        </p:txBody>
      </p:sp>
      <p:sp>
        <p:nvSpPr>
          <p:cNvPr id="19" name="bg object 19"/>
          <p:cNvSpPr/>
          <p:nvPr/>
        </p:nvSpPr>
        <p:spPr>
          <a:xfrm>
            <a:off x="6484143" y="6542484"/>
            <a:ext cx="214629" cy="267970"/>
          </a:xfrm>
          <a:custGeom>
            <a:rect l="l" t="t" r="r" b="b"/>
            <a:pathLst>
              <a:path w="214627" h="267970">
                <a:moveTo>
                  <a:pt x="196453" y="71437"/>
                </a:moveTo>
                <a:lnTo>
                  <a:pt x="160734" y="35718"/>
                </a:lnTo>
                <a:lnTo>
                  <a:pt x="160734" y="0"/>
                </a:lnTo>
                <a:lnTo>
                  <a:pt x="196453" y="0"/>
                </a:lnTo>
                <a:lnTo>
                  <a:pt x="196453" y="71437"/>
                </a:lnTo>
                <a:close/>
              </a:path>
              <a:path w="214627" h="267970">
                <a:moveTo>
                  <a:pt x="89296" y="267890"/>
                </a:moveTo>
                <a:lnTo>
                  <a:pt x="0" y="267890"/>
                </a:lnTo>
                <a:lnTo>
                  <a:pt x="0" y="125015"/>
                </a:lnTo>
                <a:lnTo>
                  <a:pt x="214312" y="125015"/>
                </a:lnTo>
                <a:lnTo>
                  <a:pt x="214312" y="196453"/>
                </a:lnTo>
                <a:lnTo>
                  <a:pt x="89296" y="196453"/>
                </a:lnTo>
                <a:lnTo>
                  <a:pt x="89296" y="267890"/>
                </a:lnTo>
                <a:close/>
              </a:path>
              <a:path w="214627" h="267970">
                <a:moveTo>
                  <a:pt x="214312" y="267890"/>
                </a:moveTo>
                <a:lnTo>
                  <a:pt x="125015" y="267890"/>
                </a:lnTo>
                <a:lnTo>
                  <a:pt x="125015" y="196453"/>
                </a:lnTo>
                <a:lnTo>
                  <a:pt x="214312" y="196453"/>
                </a:lnTo>
                <a:lnTo>
                  <a:pt x="214312" y="267890"/>
                </a:lnTo>
                <a:close/>
              </a:path>
            </a:pathLst>
          </a:custGeom>
          <a:solidFill>
            <a:srgbClr val="002F8E"/>
          </a:solidFill>
        </p:spPr>
        <p:txBody>
          <a:bodyPr wrap="square" lIns="0" tIns="0" rIns="0" bIns="0" rtlCol="0"/>
          <a:lstStyle/>
          <a:p/>
        </p:txBody>
      </p:sp>
      <p:sp>
        <p:nvSpPr>
          <p:cNvPr id="20" name="bg object 20"/>
          <p:cNvSpPr/>
          <p:nvPr/>
        </p:nvSpPr>
        <p:spPr>
          <a:xfrm>
            <a:off x="6448425" y="6524625"/>
            <a:ext cx="285750" cy="285750"/>
          </a:xfrm>
          <a:custGeom>
            <a:rect l="l" t="t" r="r" b="b"/>
            <a:pathLst>
              <a:path w="285750" h="285750">
                <a:moveTo>
                  <a:pt x="285750" y="142875"/>
                </a:moveTo>
                <a:lnTo>
                  <a:pt x="0" y="142875"/>
                </a:lnTo>
                <a:lnTo>
                  <a:pt x="142875" y="0"/>
                </a:lnTo>
                <a:lnTo>
                  <a:pt x="285750" y="142875"/>
                </a:lnTo>
                <a:close/>
              </a:path>
              <a:path w="285750" h="285750">
                <a:moveTo>
                  <a:pt x="160734" y="285750"/>
                </a:moveTo>
                <a:lnTo>
                  <a:pt x="125015" y="285750"/>
                </a:lnTo>
                <a:lnTo>
                  <a:pt x="125015" y="214312"/>
                </a:lnTo>
                <a:lnTo>
                  <a:pt x="160734" y="214312"/>
                </a:lnTo>
                <a:lnTo>
                  <a:pt x="160734" y="285750"/>
                </a:lnTo>
                <a:close/>
              </a:path>
            </a:pathLst>
          </a:custGeom>
          <a:solidFill>
            <a:srgbClr val="00236A"/>
          </a:solidFill>
        </p:spPr>
        <p:txBody>
          <a:bodyPr wrap="square" lIns="0" tIns="0" rIns="0" bIns="0" rtlCol="0"/>
          <a:lstStyle/>
          <a:p/>
        </p:txBody>
      </p:sp>
      <p:sp>
        <p:nvSpPr>
          <p:cNvPr id="21" name="bg object 21"/>
          <p:cNvSpPr/>
          <p:nvPr/>
        </p:nvSpPr>
        <p:spPr>
          <a:xfrm>
            <a:off x="6781800" y="6477000"/>
            <a:ext cx="381000" cy="381000"/>
          </a:xfrm>
          <a:custGeom>
            <a:rect l="l" t="t" r="r" b="b"/>
            <a:pathLst>
              <a:path w="381000" h="381000">
                <a:moveTo>
                  <a:pt x="381000" y="381000"/>
                </a:moveTo>
                <a:lnTo>
                  <a:pt x="0" y="381000"/>
                </a:lnTo>
                <a:lnTo>
                  <a:pt x="0" y="0"/>
                </a:lnTo>
                <a:lnTo>
                  <a:pt x="381000" y="0"/>
                </a:lnTo>
                <a:lnTo>
                  <a:pt x="381000" y="47625"/>
                </a:lnTo>
                <a:lnTo>
                  <a:pt x="333375" y="47625"/>
                </a:lnTo>
                <a:lnTo>
                  <a:pt x="47625" y="190500"/>
                </a:lnTo>
                <a:lnTo>
                  <a:pt x="333375" y="333375"/>
                </a:lnTo>
                <a:lnTo>
                  <a:pt x="381000" y="333375"/>
                </a:lnTo>
                <a:lnTo>
                  <a:pt x="381000" y="381000"/>
                </a:lnTo>
                <a:close/>
              </a:path>
              <a:path w="381000" h="381000">
                <a:moveTo>
                  <a:pt x="381000" y="333375"/>
                </a:moveTo>
                <a:lnTo>
                  <a:pt x="333375" y="333375"/>
                </a:lnTo>
                <a:lnTo>
                  <a:pt x="333375" y="47625"/>
                </a:lnTo>
                <a:lnTo>
                  <a:pt x="381000" y="47625"/>
                </a:lnTo>
                <a:lnTo>
                  <a:pt x="381000" y="333375"/>
                </a:lnTo>
                <a:close/>
              </a:path>
            </a:pathLst>
          </a:custGeom>
          <a:solidFill>
            <a:srgbClr val="003BB2"/>
          </a:solidFill>
        </p:spPr>
        <p:txBody>
          <a:bodyPr wrap="square" lIns="0" tIns="0" rIns="0" bIns="0" rtlCol="0"/>
          <a:lstStyle/>
          <a:p/>
        </p:txBody>
      </p:sp>
      <p:sp>
        <p:nvSpPr>
          <p:cNvPr id="22" name="bg object 22"/>
          <p:cNvSpPr/>
          <p:nvPr/>
        </p:nvSpPr>
        <p:spPr>
          <a:xfrm>
            <a:off x="6829425" y="6524625"/>
            <a:ext cx="285750" cy="285750"/>
          </a:xfrm>
          <a:custGeom>
            <a:rect l="l" t="t" r="r" b="b"/>
            <a:pathLst>
              <a:path w="285750" h="285750">
                <a:moveTo>
                  <a:pt x="285750" y="285750"/>
                </a:moveTo>
                <a:lnTo>
                  <a:pt x="0" y="142875"/>
                </a:lnTo>
                <a:lnTo>
                  <a:pt x="285750" y="0"/>
                </a:lnTo>
                <a:lnTo>
                  <a:pt x="285750" y="285750"/>
                </a:lnTo>
                <a:close/>
              </a:path>
            </a:pathLst>
          </a:custGeom>
          <a:solidFill>
            <a:srgbClr val="00236A"/>
          </a:solidFill>
        </p:spPr>
        <p:txBody>
          <a:bodyPr wrap="square" lIns="0" tIns="0" rIns="0" bIns="0" rtlCol="0"/>
          <a:lstStyle/>
          <a:p/>
        </p:txBody>
      </p:sp>
      <p:sp>
        <p:nvSpPr>
          <p:cNvPr id="23" name="bg object 23"/>
          <p:cNvSpPr/>
          <p:nvPr/>
        </p:nvSpPr>
        <p:spPr>
          <a:xfrm>
            <a:off x="7162800" y="6477000"/>
            <a:ext cx="381000" cy="381000"/>
          </a:xfrm>
          <a:custGeom>
            <a:rect l="l" t="t" r="r" b="b"/>
            <a:pathLst>
              <a:path w="381000" h="381000">
                <a:moveTo>
                  <a:pt x="381000" y="381000"/>
                </a:moveTo>
                <a:lnTo>
                  <a:pt x="0" y="381000"/>
                </a:lnTo>
                <a:lnTo>
                  <a:pt x="0" y="0"/>
                </a:lnTo>
                <a:lnTo>
                  <a:pt x="381000" y="0"/>
                </a:lnTo>
                <a:lnTo>
                  <a:pt x="381000" y="47625"/>
                </a:lnTo>
                <a:lnTo>
                  <a:pt x="47625" y="47625"/>
                </a:lnTo>
                <a:lnTo>
                  <a:pt x="47625" y="333375"/>
                </a:lnTo>
                <a:lnTo>
                  <a:pt x="381000" y="333375"/>
                </a:lnTo>
                <a:lnTo>
                  <a:pt x="381000" y="381000"/>
                </a:lnTo>
                <a:close/>
              </a:path>
              <a:path w="381000" h="381000">
                <a:moveTo>
                  <a:pt x="381000" y="333375"/>
                </a:moveTo>
                <a:lnTo>
                  <a:pt x="47625" y="333375"/>
                </a:lnTo>
                <a:lnTo>
                  <a:pt x="333375" y="190500"/>
                </a:lnTo>
                <a:lnTo>
                  <a:pt x="47625" y="47625"/>
                </a:lnTo>
                <a:lnTo>
                  <a:pt x="381000" y="47625"/>
                </a:lnTo>
                <a:lnTo>
                  <a:pt x="381000" y="333375"/>
                </a:lnTo>
                <a:close/>
              </a:path>
            </a:pathLst>
          </a:custGeom>
          <a:solidFill>
            <a:srgbClr val="003BB2"/>
          </a:solidFill>
        </p:spPr>
        <p:txBody>
          <a:bodyPr wrap="square" lIns="0" tIns="0" rIns="0" bIns="0" rtlCol="0"/>
          <a:lstStyle/>
          <a:p/>
        </p:txBody>
      </p:sp>
      <p:sp>
        <p:nvSpPr>
          <p:cNvPr id="24" name="bg object 24"/>
          <p:cNvSpPr/>
          <p:nvPr/>
        </p:nvSpPr>
        <p:spPr>
          <a:xfrm>
            <a:off x="7210425" y="6524625"/>
            <a:ext cx="285750" cy="285750"/>
          </a:xfrm>
          <a:custGeom>
            <a:rect l="l" t="t" r="r" b="b"/>
            <a:pathLst>
              <a:path w="285750" h="285750">
                <a:moveTo>
                  <a:pt x="0" y="285750"/>
                </a:moveTo>
                <a:lnTo>
                  <a:pt x="0" y="0"/>
                </a:lnTo>
                <a:lnTo>
                  <a:pt x="285750" y="142875"/>
                </a:lnTo>
                <a:lnTo>
                  <a:pt x="0" y="285750"/>
                </a:lnTo>
                <a:close/>
              </a:path>
            </a:pathLst>
          </a:custGeom>
          <a:solidFill>
            <a:srgbClr val="00236A"/>
          </a:solidFill>
        </p:spPr>
        <p:txBody>
          <a:bodyPr wrap="square" lIns="0" tIns="0" rIns="0" bIns="0" rtlCol="0"/>
          <a:lstStyle/>
          <a:p/>
        </p:txBody>
      </p:sp>
      <p:pic>
        <p:nvPicPr>
          <p:cNvPr id="25" name="bg object 25"/>
          <p:cNvPicPr/>
          <p:nvPr/>
        </p:nvPicPr>
        <p:blipFill>
          <a:blip r:embed="rId7"/>
          <a:stretch>
            <a:fillRect/>
          </a:stretch>
        </p:blipFill>
        <p:spPr>
          <a:xfrm>
            <a:off x="7543800" y="304800"/>
            <a:ext cx="1371600" cy="315912"/>
          </a:xfrm>
          <a:prstGeom prst="rect">
            <a:avLst/>
          </a:prstGeom>
        </p:spPr>
      </p:pic>
      <p:sp>
        <p:nvSpPr>
          <p:cNvPr id="26" name="bg object 26"/>
          <p:cNvSpPr/>
          <p:nvPr/>
        </p:nvSpPr>
        <p:spPr>
          <a:xfrm>
            <a:off x="7543800" y="6477000"/>
            <a:ext cx="381000" cy="381000"/>
          </a:xfrm>
          <a:custGeom>
            <a:rect l="l" t="t" r="r" b="b"/>
            <a:pathLst>
              <a:path w="381000" h="381000">
                <a:moveTo>
                  <a:pt x="381000" y="381000"/>
                </a:moveTo>
                <a:lnTo>
                  <a:pt x="0" y="381000"/>
                </a:lnTo>
                <a:lnTo>
                  <a:pt x="0" y="0"/>
                </a:lnTo>
                <a:lnTo>
                  <a:pt x="381000" y="0"/>
                </a:lnTo>
                <a:lnTo>
                  <a:pt x="381000" y="47625"/>
                </a:lnTo>
                <a:lnTo>
                  <a:pt x="47625" y="47625"/>
                </a:lnTo>
                <a:lnTo>
                  <a:pt x="47625" y="333375"/>
                </a:lnTo>
                <a:lnTo>
                  <a:pt x="381000" y="333375"/>
                </a:lnTo>
                <a:lnTo>
                  <a:pt x="381000" y="381000"/>
                </a:lnTo>
                <a:close/>
              </a:path>
              <a:path w="381000" h="381000">
                <a:moveTo>
                  <a:pt x="297656" y="333375"/>
                </a:moveTo>
                <a:lnTo>
                  <a:pt x="47625" y="333375"/>
                </a:lnTo>
                <a:lnTo>
                  <a:pt x="261937" y="190500"/>
                </a:lnTo>
                <a:lnTo>
                  <a:pt x="47625" y="47625"/>
                </a:lnTo>
                <a:lnTo>
                  <a:pt x="297656" y="47625"/>
                </a:lnTo>
                <a:lnTo>
                  <a:pt x="297656" y="333375"/>
                </a:lnTo>
                <a:close/>
              </a:path>
              <a:path w="381000" h="381000">
                <a:moveTo>
                  <a:pt x="381000" y="333375"/>
                </a:moveTo>
                <a:lnTo>
                  <a:pt x="333375" y="333375"/>
                </a:lnTo>
                <a:lnTo>
                  <a:pt x="333375" y="47625"/>
                </a:lnTo>
                <a:lnTo>
                  <a:pt x="381000" y="47625"/>
                </a:lnTo>
                <a:lnTo>
                  <a:pt x="381000" y="333375"/>
                </a:lnTo>
                <a:close/>
              </a:path>
            </a:pathLst>
          </a:custGeom>
          <a:solidFill>
            <a:srgbClr val="003BB2"/>
          </a:solidFill>
        </p:spPr>
        <p:txBody>
          <a:bodyPr wrap="square" lIns="0" tIns="0" rIns="0" bIns="0" rtlCol="0"/>
          <a:lstStyle/>
          <a:p/>
        </p:txBody>
      </p:sp>
      <p:sp>
        <p:nvSpPr>
          <p:cNvPr id="27" name="bg object 27"/>
          <p:cNvSpPr/>
          <p:nvPr/>
        </p:nvSpPr>
        <p:spPr>
          <a:xfrm>
            <a:off x="7591425" y="6524625"/>
            <a:ext cx="285750" cy="285750"/>
          </a:xfrm>
          <a:custGeom>
            <a:rect l="l" t="t" r="r" b="b"/>
            <a:pathLst>
              <a:path w="285750" h="285750">
                <a:moveTo>
                  <a:pt x="0" y="285750"/>
                </a:moveTo>
                <a:lnTo>
                  <a:pt x="0" y="0"/>
                </a:lnTo>
                <a:lnTo>
                  <a:pt x="214312" y="142875"/>
                </a:lnTo>
                <a:lnTo>
                  <a:pt x="0" y="285750"/>
                </a:lnTo>
                <a:close/>
              </a:path>
              <a:path w="285750" h="285750">
                <a:moveTo>
                  <a:pt x="285750" y="285750"/>
                </a:moveTo>
                <a:lnTo>
                  <a:pt x="250031" y="285750"/>
                </a:lnTo>
                <a:lnTo>
                  <a:pt x="250031" y="0"/>
                </a:lnTo>
                <a:lnTo>
                  <a:pt x="285750" y="0"/>
                </a:lnTo>
                <a:lnTo>
                  <a:pt x="285750" y="285750"/>
                </a:lnTo>
                <a:close/>
              </a:path>
            </a:pathLst>
          </a:custGeom>
          <a:solidFill>
            <a:srgbClr val="00236A"/>
          </a:solidFill>
        </p:spPr>
        <p:txBody>
          <a:bodyPr wrap="square" lIns="0" tIns="0" rIns="0" bIns="0" rtlCol="0"/>
          <a:lstStyle/>
          <a:p/>
        </p:txBody>
      </p:sp>
      <p:sp>
        <p:nvSpPr>
          <p:cNvPr id="2" name="Holder 2"/>
          <p:cNvSpPr>
            <a:spLocks noGrp="1"/>
          </p:cNvSpPr>
          <p:nvPr>
            <p:ph type="title"/>
          </p:nvPr>
        </p:nvSpPr>
        <p:spPr>
          <a:xfrm>
            <a:off x="937260" y="212407"/>
            <a:ext cx="6451600" cy="695960"/>
          </a:xfrm>
          <a:prstGeom prst="rect">
            <a:avLst/>
          </a:prstGeom>
        </p:spPr>
        <p:txBody>
          <a:bodyPr wrap="square" lIns="0" tIns="0" rIns="0" bIns="0">
            <a:spAutoFit/>
          </a:bodyPr>
          <a:lstStyle>
            <a:lvl1pPr>
              <a:defRPr sz="4400" b="0" i="0">
                <a:solidFill>
                  <a:srgbClr val="F2F621"/>
                </a:solidFill>
                <a:latin typeface="黑体"/>
                <a:cs typeface="黑体"/>
              </a:defRPr>
            </a:lvl1pPr>
          </a:lstStyle>
          <a:p/>
        </p:txBody>
      </p:sp>
      <p:sp>
        <p:nvSpPr>
          <p:cNvPr id="3" name="Holder 3"/>
          <p:cNvSpPr>
            <a:spLocks noGrp="1"/>
          </p:cNvSpPr>
          <p:nvPr>
            <p:ph type="body" idx="1"/>
          </p:nvPr>
        </p:nvSpPr>
        <p:spPr>
          <a:xfrm>
            <a:off x="1329690" y="2062847"/>
            <a:ext cx="5575300" cy="3768090"/>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sz="quarter" idx="5"/>
          </p:nvPr>
        </p:nvSpPr>
        <p:spPr>
          <a:xfrm>
            <a:off x="3290000" y="6464379"/>
            <a:ext cx="2564129" cy="203200"/>
          </a:xfrm>
          <a:prstGeom prst="rect">
            <a:avLst/>
          </a:prstGeom>
        </p:spPr>
        <p:txBody>
          <a:bodyPr wrap="square" lIns="0" tIns="0" rIns="0" bIns="0">
            <a:spAutoFit/>
          </a:bodyPr>
          <a:lstStyle>
            <a:defPPr>
              <a:defRPr kern="0"/>
            </a:defPPr>
            <a:lvl1pPr>
              <a:defRPr sz="1400" b="0" i="0">
                <a:solidFill>
                  <a:srgbClr val="D1D1D1"/>
                </a:solidFill>
                <a:latin typeface="宋体"/>
                <a:cs typeface="宋体"/>
              </a:defRPr>
            </a:lvl1pPr>
          </a:lstStyle>
          <a:p>
            <a:pPr marL="12700">
              <a:lnSpc>
                <a:spcPts val="1585"/>
              </a:lnSpc>
            </a:pPr>
            <a:r>
              <a:rPr spc="-40"/>
              <a:t>网络信息检索第一章 张胜光制作</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8359492" y="6582275"/>
            <a:ext cx="287020" cy="224154"/>
          </a:xfrm>
          <a:prstGeom prst="rect">
            <a:avLst/>
          </a:prstGeom>
        </p:spPr>
        <p:txBody>
          <a:bodyPr wrap="square" lIns="0" tIns="0" rIns="0" bIns="0">
            <a:spAutoFit/>
          </a:bodyPr>
          <a:lstStyle>
            <a:defPPr>
              <a:defRPr kern="0"/>
            </a:defPPr>
            <a:lvl1pPr>
              <a:defRPr sz="1400" b="0" i="0">
                <a:solidFill>
                  <a:srgbClr val="D1D1D1"/>
                </a:solidFill>
                <a:latin typeface="Arial"/>
                <a:cs typeface="Arial"/>
              </a:defRPr>
            </a:lvl1pPr>
          </a:lstStyle>
          <a:p>
            <a:pPr marL="38100">
              <a:lnSpc>
                <a:spcPts val="1645"/>
              </a:lnSpc>
            </a:pPr>
            <a:fld id="{81D60167-4931-47E6-BA6A-407CBD079E47}" type="slidenum">
              <a:rPr spc="-25"/>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png"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png" /><Relationship Id="rId3" Type="http://schemas.openxmlformats.org/officeDocument/2006/relationships/image" Target="../media/image4.png" /><Relationship Id="rId4" Type="http://schemas.openxmlformats.org/officeDocument/2006/relationships/image" Target="../media/image7.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6.png" /><Relationship Id="rId11" Type="http://schemas.openxmlformats.org/officeDocument/2006/relationships/image" Target="../media/image17.png" /><Relationship Id="rId2" Type="http://schemas.openxmlformats.org/officeDocument/2006/relationships/image" Target="../media/image8.png" /><Relationship Id="rId3" Type="http://schemas.openxmlformats.org/officeDocument/2006/relationships/image" Target="../media/image9.png" /><Relationship Id="rId4" Type="http://schemas.openxmlformats.org/officeDocument/2006/relationships/image" Target="../media/image10.png" /><Relationship Id="rId5" Type="http://schemas.openxmlformats.org/officeDocument/2006/relationships/image" Target="../media/image11.png" /><Relationship Id="rId6" Type="http://schemas.openxmlformats.org/officeDocument/2006/relationships/image" Target="../media/image12.png" /><Relationship Id="rId7" Type="http://schemas.openxmlformats.org/officeDocument/2006/relationships/image" Target="../media/image13.png" /><Relationship Id="rId8" Type="http://schemas.openxmlformats.org/officeDocument/2006/relationships/image" Target="../media/image14.png" /><Relationship Id="rId9" Type="http://schemas.openxmlformats.org/officeDocument/2006/relationships/image" Target="../media/image1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pn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27.png" /><Relationship Id="rId11" Type="http://schemas.openxmlformats.org/officeDocument/2006/relationships/image" Target="../media/image28.png" /><Relationship Id="rId12" Type="http://schemas.openxmlformats.org/officeDocument/2006/relationships/image" Target="../media/image29.png" /><Relationship Id="rId13" Type="http://schemas.openxmlformats.org/officeDocument/2006/relationships/image" Target="../media/image30.png" /><Relationship Id="rId14" Type="http://schemas.openxmlformats.org/officeDocument/2006/relationships/image" Target="../media/image31.png" /><Relationship Id="rId15" Type="http://schemas.openxmlformats.org/officeDocument/2006/relationships/image" Target="../media/image32.png" /><Relationship Id="rId16" Type="http://schemas.openxmlformats.org/officeDocument/2006/relationships/image" Target="../media/image33.png" /><Relationship Id="rId2" Type="http://schemas.openxmlformats.org/officeDocument/2006/relationships/image" Target="../media/image19.png" /><Relationship Id="rId3" Type="http://schemas.openxmlformats.org/officeDocument/2006/relationships/image" Target="../media/image20.png" /><Relationship Id="rId4" Type="http://schemas.openxmlformats.org/officeDocument/2006/relationships/image" Target="../media/image21.png" /><Relationship Id="rId5" Type="http://schemas.openxmlformats.org/officeDocument/2006/relationships/image" Target="../media/image22.png" /><Relationship Id="rId6" Type="http://schemas.openxmlformats.org/officeDocument/2006/relationships/image" Target="../media/image23.png" /><Relationship Id="rId7" Type="http://schemas.openxmlformats.org/officeDocument/2006/relationships/image" Target="../media/image24.png" /><Relationship Id="rId8" Type="http://schemas.openxmlformats.org/officeDocument/2006/relationships/image" Target="../media/image25.png" /><Relationship Id="rId9" Type="http://schemas.openxmlformats.org/officeDocument/2006/relationships/image" Target="../media/image26.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4.png" /><Relationship Id="rId3" Type="http://schemas.openxmlformats.org/officeDocument/2006/relationships/image" Target="../media/image35.png" /><Relationship Id="rId4" Type="http://schemas.openxmlformats.org/officeDocument/2006/relationships/image" Target="../media/image36.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7.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46.png" /><Relationship Id="rId11" Type="http://schemas.openxmlformats.org/officeDocument/2006/relationships/image" Target="../media/image47.png" /><Relationship Id="rId12" Type="http://schemas.openxmlformats.org/officeDocument/2006/relationships/image" Target="../media/image48.png" /><Relationship Id="rId13" Type="http://schemas.openxmlformats.org/officeDocument/2006/relationships/image" Target="../media/image49.png" /><Relationship Id="rId2" Type="http://schemas.openxmlformats.org/officeDocument/2006/relationships/image" Target="../media/image38.png" /><Relationship Id="rId3" Type="http://schemas.openxmlformats.org/officeDocument/2006/relationships/image" Target="../media/image39.png" /><Relationship Id="rId4" Type="http://schemas.openxmlformats.org/officeDocument/2006/relationships/image" Target="../media/image40.png" /><Relationship Id="rId5" Type="http://schemas.openxmlformats.org/officeDocument/2006/relationships/image" Target="../media/image41.png" /><Relationship Id="rId6" Type="http://schemas.openxmlformats.org/officeDocument/2006/relationships/image" Target="../media/image42.png" /><Relationship Id="rId7" Type="http://schemas.openxmlformats.org/officeDocument/2006/relationships/image" Target="../media/image43.png" /><Relationship Id="rId8" Type="http://schemas.openxmlformats.org/officeDocument/2006/relationships/image" Target="../media/image44.png" /><Relationship Id="rId9" Type="http://schemas.openxmlformats.org/officeDocument/2006/relationships/image" Target="../media/image45.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58.png" /><Relationship Id="rId11" Type="http://schemas.openxmlformats.org/officeDocument/2006/relationships/image" Target="../media/image59.png" /><Relationship Id="rId12" Type="http://schemas.openxmlformats.org/officeDocument/2006/relationships/image" Target="../media/image60.png" /><Relationship Id="rId13" Type="http://schemas.openxmlformats.org/officeDocument/2006/relationships/image" Target="../media/image61.png" /><Relationship Id="rId14" Type="http://schemas.openxmlformats.org/officeDocument/2006/relationships/image" Target="../media/image62.png" /><Relationship Id="rId15" Type="http://schemas.openxmlformats.org/officeDocument/2006/relationships/image" Target="../media/image63.png" /><Relationship Id="rId16" Type="http://schemas.openxmlformats.org/officeDocument/2006/relationships/image" Target="../media/image64.png" /><Relationship Id="rId2" Type="http://schemas.openxmlformats.org/officeDocument/2006/relationships/image" Target="../media/image50.png" /><Relationship Id="rId3" Type="http://schemas.openxmlformats.org/officeDocument/2006/relationships/image" Target="../media/image51.png" /><Relationship Id="rId4" Type="http://schemas.openxmlformats.org/officeDocument/2006/relationships/image" Target="../media/image52.png" /><Relationship Id="rId5" Type="http://schemas.openxmlformats.org/officeDocument/2006/relationships/image" Target="../media/image53.png" /><Relationship Id="rId6" Type="http://schemas.openxmlformats.org/officeDocument/2006/relationships/image" Target="../media/image54.png" /><Relationship Id="rId7" Type="http://schemas.openxmlformats.org/officeDocument/2006/relationships/image" Target="../media/image55.png" /><Relationship Id="rId8" Type="http://schemas.openxmlformats.org/officeDocument/2006/relationships/image" Target="../media/image56.png" /><Relationship Id="rId9" Type="http://schemas.openxmlformats.org/officeDocument/2006/relationships/image" Target="../media/image57.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65.png" /><Relationship Id="rId11" Type="http://schemas.openxmlformats.org/officeDocument/2006/relationships/image" Target="../media/image66.png" /><Relationship Id="rId12" Type="http://schemas.openxmlformats.org/officeDocument/2006/relationships/image" Target="../media/image67.png" /><Relationship Id="rId13" Type="http://schemas.openxmlformats.org/officeDocument/2006/relationships/image" Target="../media/image68.png" /><Relationship Id="rId14" Type="http://schemas.openxmlformats.org/officeDocument/2006/relationships/image" Target="../media/image69.png" /><Relationship Id="rId15" Type="http://schemas.openxmlformats.org/officeDocument/2006/relationships/image" Target="../media/image70.png" /><Relationship Id="rId2" Type="http://schemas.openxmlformats.org/officeDocument/2006/relationships/image" Target="../media/image50.png" /><Relationship Id="rId3" Type="http://schemas.openxmlformats.org/officeDocument/2006/relationships/image" Target="../media/image51.png" /><Relationship Id="rId4" Type="http://schemas.openxmlformats.org/officeDocument/2006/relationships/image" Target="../media/image52.png" /><Relationship Id="rId5" Type="http://schemas.openxmlformats.org/officeDocument/2006/relationships/image" Target="../media/image53.png" /><Relationship Id="rId6" Type="http://schemas.openxmlformats.org/officeDocument/2006/relationships/image" Target="../media/image54.png" /><Relationship Id="rId7" Type="http://schemas.openxmlformats.org/officeDocument/2006/relationships/image" Target="../media/image55.png" /><Relationship Id="rId8" Type="http://schemas.openxmlformats.org/officeDocument/2006/relationships/image" Target="../media/image56.png" /><Relationship Id="rId9" Type="http://schemas.openxmlformats.org/officeDocument/2006/relationships/image" Target="../media/image57.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1.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2.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73.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4.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5.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hyperlink" Target="http://zsg.xjau.edu.cn/" TargetMode="External" /><Relationship Id="rId3" Type="http://schemas.openxmlformats.org/officeDocument/2006/relationships/hyperlink" Target="http://blog.eduol.cn/user1/21327/index.html" TargetMode="Externa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6.jpeg" /><Relationship Id="rId3" Type="http://schemas.openxmlformats.org/officeDocument/2006/relationships/hyperlink" Target="http://zsg.xjau.edu.cn/" TargetMode="Externa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hyperlink" Target="http://blog.eduol.cn/user1/21327/index.html" TargetMode="External" /><Relationship Id="rId3" Type="http://schemas.openxmlformats.org/officeDocument/2006/relationships/hyperlink" Target="http://blog.163.com/vugg/" TargetMode="External" /><Relationship Id="rId4" Type="http://schemas.openxmlformats.org/officeDocument/2006/relationships/hyperlink" Target="http://vugggg.blog.sohu.com/" TargetMode="Externa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7.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8.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hyperlink" Target="http://www.sdtvu.com.cn/sdtvu/kjzs/ronglili/index.htm" TargetMode="Externa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png" /><Relationship Id="rId3" Type="http://schemas.openxmlformats.org/officeDocument/2006/relationships/image" Target="../media/image4.pn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9.pn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0.png" /><Relationship Id="rId3" Type="http://schemas.openxmlformats.org/officeDocument/2006/relationships/image" Target="../media/image81.pn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82.pn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3.png" /><Relationship Id="rId3" Type="http://schemas.openxmlformats.org/officeDocument/2006/relationships/image" Target="../media/image84.png" /><Relationship Id="rId4" Type="http://schemas.openxmlformats.org/officeDocument/2006/relationships/image" Target="../media/image85.png" /><Relationship Id="rId5" Type="http://schemas.openxmlformats.org/officeDocument/2006/relationships/image" Target="../media/image86.png" /><Relationship Id="rId6" Type="http://schemas.openxmlformats.org/officeDocument/2006/relationships/image" Target="../media/image87.pn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7010052143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0" y="0"/>
            <a:ext cx="4973320" cy="6858000"/>
          </a:xfrm>
          <a:custGeom>
            <a:rect l="l" t="t" r="r" b="b"/>
            <a:pathLst>
              <a:path w="4973320" h="6858000">
                <a:moveTo>
                  <a:pt x="0" y="6858000"/>
                </a:moveTo>
                <a:lnTo>
                  <a:pt x="4972888" y="6858000"/>
                </a:lnTo>
                <a:lnTo>
                  <a:pt x="4972888" y="0"/>
                </a:lnTo>
                <a:lnTo>
                  <a:pt x="0" y="0"/>
                </a:lnTo>
                <a:lnTo>
                  <a:pt x="0" y="6858000"/>
                </a:lnTo>
                <a:close/>
              </a:path>
            </a:pathLst>
          </a:custGeom>
          <a:solidFill>
            <a:srgbClr val="000072"/>
          </a:solidFill>
        </p:spPr>
        <p:txBody>
          <a:bodyPr wrap="square" lIns="0" tIns="0" rIns="0" bIns="0" rtlCol="0"/>
          <a:lstStyle/>
          <a:p/>
        </p:txBody>
      </p:sp>
      <p:sp>
        <p:nvSpPr>
          <p:cNvPr id="3" name="object 3"/>
          <p:cNvSpPr/>
          <p:nvPr/>
        </p:nvSpPr>
        <p:spPr>
          <a:xfrm>
            <a:off x="1295387" y="0"/>
            <a:ext cx="7849234" cy="6854825"/>
          </a:xfrm>
          <a:custGeom>
            <a:rect l="l" t="t" r="r" b="b"/>
            <a:pathLst>
              <a:path w="7849234" h="6854825">
                <a:moveTo>
                  <a:pt x="7848613" y="0"/>
                </a:moveTo>
                <a:lnTo>
                  <a:pt x="3677501" y="0"/>
                </a:lnTo>
                <a:lnTo>
                  <a:pt x="3677501" y="6350"/>
                </a:lnTo>
                <a:lnTo>
                  <a:pt x="3276752" y="6350"/>
                </a:lnTo>
                <a:lnTo>
                  <a:pt x="3228568" y="19050"/>
                </a:lnTo>
                <a:lnTo>
                  <a:pt x="3132759" y="19050"/>
                </a:lnTo>
                <a:lnTo>
                  <a:pt x="3085147" y="31750"/>
                </a:lnTo>
                <a:lnTo>
                  <a:pt x="3037738" y="31750"/>
                </a:lnTo>
                <a:lnTo>
                  <a:pt x="2943517" y="57150"/>
                </a:lnTo>
                <a:lnTo>
                  <a:pt x="2896717" y="57150"/>
                </a:lnTo>
                <a:lnTo>
                  <a:pt x="2757627" y="95250"/>
                </a:lnTo>
                <a:lnTo>
                  <a:pt x="2711716" y="95250"/>
                </a:lnTo>
                <a:lnTo>
                  <a:pt x="2397074" y="184150"/>
                </a:lnTo>
                <a:lnTo>
                  <a:pt x="2353132" y="209550"/>
                </a:lnTo>
                <a:lnTo>
                  <a:pt x="2222944" y="247650"/>
                </a:lnTo>
                <a:lnTo>
                  <a:pt x="2180094" y="273050"/>
                </a:lnTo>
                <a:lnTo>
                  <a:pt x="2137537" y="285750"/>
                </a:lnTo>
                <a:lnTo>
                  <a:pt x="2095258" y="311150"/>
                </a:lnTo>
                <a:lnTo>
                  <a:pt x="2011591" y="336550"/>
                </a:lnTo>
                <a:lnTo>
                  <a:pt x="1929117" y="387350"/>
                </a:lnTo>
                <a:lnTo>
                  <a:pt x="1888337" y="400050"/>
                </a:lnTo>
                <a:lnTo>
                  <a:pt x="1807730" y="450850"/>
                </a:lnTo>
                <a:lnTo>
                  <a:pt x="1767916" y="463550"/>
                </a:lnTo>
                <a:lnTo>
                  <a:pt x="1650415" y="539750"/>
                </a:lnTo>
                <a:lnTo>
                  <a:pt x="1535963" y="615950"/>
                </a:lnTo>
                <a:lnTo>
                  <a:pt x="1424673" y="692150"/>
                </a:lnTo>
                <a:lnTo>
                  <a:pt x="1352283" y="742950"/>
                </a:lnTo>
                <a:lnTo>
                  <a:pt x="1281391" y="793750"/>
                </a:lnTo>
                <a:lnTo>
                  <a:pt x="1246517" y="819150"/>
                </a:lnTo>
                <a:lnTo>
                  <a:pt x="1212024" y="857250"/>
                </a:lnTo>
                <a:lnTo>
                  <a:pt x="1144206" y="908050"/>
                </a:lnTo>
                <a:lnTo>
                  <a:pt x="1110894" y="946150"/>
                </a:lnTo>
                <a:lnTo>
                  <a:pt x="1077988" y="971550"/>
                </a:lnTo>
                <a:lnTo>
                  <a:pt x="1045489" y="1009650"/>
                </a:lnTo>
                <a:lnTo>
                  <a:pt x="1013396" y="1035050"/>
                </a:lnTo>
                <a:lnTo>
                  <a:pt x="981722" y="1060450"/>
                </a:lnTo>
                <a:lnTo>
                  <a:pt x="950468" y="1098550"/>
                </a:lnTo>
                <a:lnTo>
                  <a:pt x="919632" y="1136650"/>
                </a:lnTo>
                <a:lnTo>
                  <a:pt x="889228" y="1162050"/>
                </a:lnTo>
                <a:lnTo>
                  <a:pt x="859243" y="1200150"/>
                </a:lnTo>
                <a:lnTo>
                  <a:pt x="829716" y="1225550"/>
                </a:lnTo>
                <a:lnTo>
                  <a:pt x="800608" y="1263650"/>
                </a:lnTo>
                <a:lnTo>
                  <a:pt x="771956" y="1301750"/>
                </a:lnTo>
                <a:lnTo>
                  <a:pt x="743750" y="1327150"/>
                </a:lnTo>
                <a:lnTo>
                  <a:pt x="716000" y="1365250"/>
                </a:lnTo>
                <a:lnTo>
                  <a:pt x="688708" y="1403350"/>
                </a:lnTo>
                <a:lnTo>
                  <a:pt x="661885" y="1441450"/>
                </a:lnTo>
                <a:lnTo>
                  <a:pt x="635520" y="1479550"/>
                </a:lnTo>
                <a:lnTo>
                  <a:pt x="609625" y="1504950"/>
                </a:lnTo>
                <a:lnTo>
                  <a:pt x="584200" y="1543050"/>
                </a:lnTo>
                <a:lnTo>
                  <a:pt x="559257" y="1581150"/>
                </a:lnTo>
                <a:lnTo>
                  <a:pt x="534797" y="1619250"/>
                </a:lnTo>
                <a:lnTo>
                  <a:pt x="510832" y="1657350"/>
                </a:lnTo>
                <a:lnTo>
                  <a:pt x="487349" y="1695450"/>
                </a:lnTo>
                <a:lnTo>
                  <a:pt x="464362" y="1733550"/>
                </a:lnTo>
                <a:lnTo>
                  <a:pt x="441883" y="1771650"/>
                </a:lnTo>
                <a:lnTo>
                  <a:pt x="419900" y="1809750"/>
                </a:lnTo>
                <a:lnTo>
                  <a:pt x="398424" y="1847850"/>
                </a:lnTo>
                <a:lnTo>
                  <a:pt x="377469" y="1885950"/>
                </a:lnTo>
                <a:lnTo>
                  <a:pt x="357022" y="1936750"/>
                </a:lnTo>
                <a:lnTo>
                  <a:pt x="337108" y="1974850"/>
                </a:lnTo>
                <a:lnTo>
                  <a:pt x="317715" y="2012950"/>
                </a:lnTo>
                <a:lnTo>
                  <a:pt x="298843" y="2051050"/>
                </a:lnTo>
                <a:lnTo>
                  <a:pt x="280517" y="2089150"/>
                </a:lnTo>
                <a:lnTo>
                  <a:pt x="262724" y="2127250"/>
                </a:lnTo>
                <a:lnTo>
                  <a:pt x="245465" y="2178050"/>
                </a:lnTo>
                <a:lnTo>
                  <a:pt x="228765" y="2216150"/>
                </a:lnTo>
                <a:lnTo>
                  <a:pt x="212610" y="2254250"/>
                </a:lnTo>
                <a:lnTo>
                  <a:pt x="197015" y="2305050"/>
                </a:lnTo>
                <a:lnTo>
                  <a:pt x="181978" y="2343150"/>
                </a:lnTo>
                <a:lnTo>
                  <a:pt x="167513" y="2381250"/>
                </a:lnTo>
                <a:lnTo>
                  <a:pt x="153606" y="2432050"/>
                </a:lnTo>
                <a:lnTo>
                  <a:pt x="140271" y="2470150"/>
                </a:lnTo>
                <a:lnTo>
                  <a:pt x="127508" y="2520950"/>
                </a:lnTo>
                <a:lnTo>
                  <a:pt x="115341" y="2559050"/>
                </a:lnTo>
                <a:lnTo>
                  <a:pt x="103746" y="2597150"/>
                </a:lnTo>
                <a:lnTo>
                  <a:pt x="92748" y="2647950"/>
                </a:lnTo>
                <a:lnTo>
                  <a:pt x="82334" y="2686050"/>
                </a:lnTo>
                <a:lnTo>
                  <a:pt x="72529" y="2736850"/>
                </a:lnTo>
                <a:lnTo>
                  <a:pt x="63322" y="2774950"/>
                </a:lnTo>
                <a:lnTo>
                  <a:pt x="54711" y="2825750"/>
                </a:lnTo>
                <a:lnTo>
                  <a:pt x="46723" y="2863850"/>
                </a:lnTo>
                <a:lnTo>
                  <a:pt x="39344" y="2914650"/>
                </a:lnTo>
                <a:lnTo>
                  <a:pt x="32588" y="2965450"/>
                </a:lnTo>
                <a:lnTo>
                  <a:pt x="26454" y="3003550"/>
                </a:lnTo>
                <a:lnTo>
                  <a:pt x="20955" y="3054350"/>
                </a:lnTo>
                <a:lnTo>
                  <a:pt x="16078" y="3092450"/>
                </a:lnTo>
                <a:lnTo>
                  <a:pt x="11836" y="3143250"/>
                </a:lnTo>
                <a:lnTo>
                  <a:pt x="8242" y="3194050"/>
                </a:lnTo>
                <a:lnTo>
                  <a:pt x="5283" y="3232150"/>
                </a:lnTo>
                <a:lnTo>
                  <a:pt x="2984" y="3282950"/>
                </a:lnTo>
                <a:lnTo>
                  <a:pt x="1333" y="3333750"/>
                </a:lnTo>
                <a:lnTo>
                  <a:pt x="342" y="3384550"/>
                </a:lnTo>
                <a:lnTo>
                  <a:pt x="0" y="3422650"/>
                </a:lnTo>
                <a:lnTo>
                  <a:pt x="330" y="3473450"/>
                </a:lnTo>
                <a:lnTo>
                  <a:pt x="1333" y="3524250"/>
                </a:lnTo>
                <a:lnTo>
                  <a:pt x="2984" y="3562350"/>
                </a:lnTo>
                <a:lnTo>
                  <a:pt x="5283" y="3613150"/>
                </a:lnTo>
                <a:lnTo>
                  <a:pt x="8242" y="3663950"/>
                </a:lnTo>
                <a:lnTo>
                  <a:pt x="11836" y="3702050"/>
                </a:lnTo>
                <a:lnTo>
                  <a:pt x="16078" y="3752850"/>
                </a:lnTo>
                <a:lnTo>
                  <a:pt x="20942" y="3803650"/>
                </a:lnTo>
                <a:lnTo>
                  <a:pt x="26454" y="3841750"/>
                </a:lnTo>
                <a:lnTo>
                  <a:pt x="32588" y="3892550"/>
                </a:lnTo>
                <a:lnTo>
                  <a:pt x="39344" y="3930650"/>
                </a:lnTo>
                <a:lnTo>
                  <a:pt x="46723" y="3981450"/>
                </a:lnTo>
                <a:lnTo>
                  <a:pt x="54711" y="4032250"/>
                </a:lnTo>
                <a:lnTo>
                  <a:pt x="63309" y="4070350"/>
                </a:lnTo>
                <a:lnTo>
                  <a:pt x="72517" y="4121150"/>
                </a:lnTo>
                <a:lnTo>
                  <a:pt x="82334" y="4159250"/>
                </a:lnTo>
                <a:lnTo>
                  <a:pt x="92735" y="4210050"/>
                </a:lnTo>
                <a:lnTo>
                  <a:pt x="103746" y="4248150"/>
                </a:lnTo>
                <a:lnTo>
                  <a:pt x="115328" y="4298950"/>
                </a:lnTo>
                <a:lnTo>
                  <a:pt x="127508" y="4337050"/>
                </a:lnTo>
                <a:lnTo>
                  <a:pt x="140271" y="4375150"/>
                </a:lnTo>
                <a:lnTo>
                  <a:pt x="153593" y="4425950"/>
                </a:lnTo>
                <a:lnTo>
                  <a:pt x="167500" y="4464050"/>
                </a:lnTo>
                <a:lnTo>
                  <a:pt x="181978" y="4514850"/>
                </a:lnTo>
                <a:lnTo>
                  <a:pt x="197015" y="4552950"/>
                </a:lnTo>
                <a:lnTo>
                  <a:pt x="212610" y="4591050"/>
                </a:lnTo>
                <a:lnTo>
                  <a:pt x="228765" y="4629150"/>
                </a:lnTo>
                <a:lnTo>
                  <a:pt x="245465" y="4679950"/>
                </a:lnTo>
                <a:lnTo>
                  <a:pt x="262724" y="4718050"/>
                </a:lnTo>
                <a:lnTo>
                  <a:pt x="280517" y="4756150"/>
                </a:lnTo>
                <a:lnTo>
                  <a:pt x="298843" y="4794250"/>
                </a:lnTo>
                <a:lnTo>
                  <a:pt x="317703" y="4845050"/>
                </a:lnTo>
                <a:lnTo>
                  <a:pt x="337108" y="4883150"/>
                </a:lnTo>
                <a:lnTo>
                  <a:pt x="357022" y="4921250"/>
                </a:lnTo>
                <a:lnTo>
                  <a:pt x="377469" y="4959350"/>
                </a:lnTo>
                <a:lnTo>
                  <a:pt x="398424" y="4997450"/>
                </a:lnTo>
                <a:lnTo>
                  <a:pt x="419900" y="5035550"/>
                </a:lnTo>
                <a:lnTo>
                  <a:pt x="441871" y="5073650"/>
                </a:lnTo>
                <a:lnTo>
                  <a:pt x="464362" y="5111750"/>
                </a:lnTo>
                <a:lnTo>
                  <a:pt x="487349" y="5149850"/>
                </a:lnTo>
                <a:lnTo>
                  <a:pt x="510832" y="5187950"/>
                </a:lnTo>
                <a:lnTo>
                  <a:pt x="534797" y="5226050"/>
                </a:lnTo>
                <a:lnTo>
                  <a:pt x="559257" y="5264150"/>
                </a:lnTo>
                <a:lnTo>
                  <a:pt x="584200" y="5302250"/>
                </a:lnTo>
                <a:lnTo>
                  <a:pt x="609625" y="5340350"/>
                </a:lnTo>
                <a:lnTo>
                  <a:pt x="635520" y="5378450"/>
                </a:lnTo>
                <a:lnTo>
                  <a:pt x="661885" y="5416550"/>
                </a:lnTo>
                <a:lnTo>
                  <a:pt x="688708" y="5454650"/>
                </a:lnTo>
                <a:lnTo>
                  <a:pt x="716000" y="5480050"/>
                </a:lnTo>
                <a:lnTo>
                  <a:pt x="743750" y="5518150"/>
                </a:lnTo>
                <a:lnTo>
                  <a:pt x="771956" y="5556250"/>
                </a:lnTo>
                <a:lnTo>
                  <a:pt x="800608" y="5594350"/>
                </a:lnTo>
                <a:lnTo>
                  <a:pt x="829716" y="5619750"/>
                </a:lnTo>
                <a:lnTo>
                  <a:pt x="859243" y="5657850"/>
                </a:lnTo>
                <a:lnTo>
                  <a:pt x="889228" y="5683250"/>
                </a:lnTo>
                <a:lnTo>
                  <a:pt x="919632" y="5721350"/>
                </a:lnTo>
                <a:lnTo>
                  <a:pt x="950468" y="5759450"/>
                </a:lnTo>
                <a:lnTo>
                  <a:pt x="981722" y="5784850"/>
                </a:lnTo>
                <a:lnTo>
                  <a:pt x="1013396" y="5822950"/>
                </a:lnTo>
                <a:lnTo>
                  <a:pt x="1045489" y="5848350"/>
                </a:lnTo>
                <a:lnTo>
                  <a:pt x="1077988" y="5873750"/>
                </a:lnTo>
                <a:lnTo>
                  <a:pt x="1110894" y="5911850"/>
                </a:lnTo>
                <a:lnTo>
                  <a:pt x="1144206" y="5937250"/>
                </a:lnTo>
                <a:lnTo>
                  <a:pt x="1177925" y="5975350"/>
                </a:lnTo>
                <a:lnTo>
                  <a:pt x="1246517" y="6026150"/>
                </a:lnTo>
                <a:lnTo>
                  <a:pt x="1316647" y="6076950"/>
                </a:lnTo>
                <a:lnTo>
                  <a:pt x="1352283" y="6115050"/>
                </a:lnTo>
                <a:lnTo>
                  <a:pt x="1424673" y="6165850"/>
                </a:lnTo>
                <a:lnTo>
                  <a:pt x="1535963" y="6242050"/>
                </a:lnTo>
                <a:lnTo>
                  <a:pt x="1650415" y="6318250"/>
                </a:lnTo>
                <a:lnTo>
                  <a:pt x="1689252" y="6343650"/>
                </a:lnTo>
                <a:lnTo>
                  <a:pt x="1728419" y="6356350"/>
                </a:lnTo>
                <a:lnTo>
                  <a:pt x="1847875" y="6432550"/>
                </a:lnTo>
                <a:lnTo>
                  <a:pt x="1888337" y="6445250"/>
                </a:lnTo>
                <a:lnTo>
                  <a:pt x="1929117" y="6470650"/>
                </a:lnTo>
                <a:lnTo>
                  <a:pt x="1970201" y="6483350"/>
                </a:lnTo>
                <a:lnTo>
                  <a:pt x="2053272" y="6534150"/>
                </a:lnTo>
                <a:lnTo>
                  <a:pt x="2137537" y="6559550"/>
                </a:lnTo>
                <a:lnTo>
                  <a:pt x="2180094" y="6584950"/>
                </a:lnTo>
                <a:lnTo>
                  <a:pt x="2266073" y="6610350"/>
                </a:lnTo>
                <a:lnTo>
                  <a:pt x="2309469" y="6635750"/>
                </a:lnTo>
                <a:lnTo>
                  <a:pt x="2850134" y="6788150"/>
                </a:lnTo>
                <a:lnTo>
                  <a:pt x="2896717" y="6788150"/>
                </a:lnTo>
                <a:lnTo>
                  <a:pt x="2943517" y="6800850"/>
                </a:lnTo>
                <a:lnTo>
                  <a:pt x="2990519" y="6800850"/>
                </a:lnTo>
                <a:lnTo>
                  <a:pt x="3085147" y="6826250"/>
                </a:lnTo>
                <a:lnTo>
                  <a:pt x="3180575" y="6826250"/>
                </a:lnTo>
                <a:lnTo>
                  <a:pt x="3228568" y="6838950"/>
                </a:lnTo>
                <a:lnTo>
                  <a:pt x="3325126" y="6838950"/>
                </a:lnTo>
                <a:lnTo>
                  <a:pt x="3373666" y="6851650"/>
                </a:lnTo>
                <a:lnTo>
                  <a:pt x="3677501" y="6851650"/>
                </a:lnTo>
                <a:lnTo>
                  <a:pt x="3677501" y="6854825"/>
                </a:lnTo>
                <a:lnTo>
                  <a:pt x="7848613" y="6854825"/>
                </a:lnTo>
                <a:lnTo>
                  <a:pt x="7848613" y="0"/>
                </a:lnTo>
                <a:close/>
              </a:path>
            </a:pathLst>
          </a:custGeom>
          <a:solidFill>
            <a:srgbClr val="003BB2"/>
          </a:solidFill>
        </p:spPr>
        <p:txBody>
          <a:bodyPr wrap="square" lIns="0" tIns="0" rIns="0" bIns="0" rtlCol="0"/>
          <a:lstStyle/>
          <a:p/>
        </p:txBody>
      </p:sp>
      <p:pic>
        <p:nvPicPr>
          <p:cNvPr id="4" name="object 4"/>
          <p:cNvPicPr/>
          <p:nvPr/>
        </p:nvPicPr>
        <p:blipFill>
          <a:blip r:embed="rId2"/>
          <a:stretch>
            <a:fillRect/>
          </a:stretch>
        </p:blipFill>
        <p:spPr>
          <a:xfrm>
            <a:off x="0" y="0"/>
            <a:ext cx="990600" cy="990600"/>
          </a:xfrm>
          <a:prstGeom prst="rect">
            <a:avLst/>
          </a:prstGeom>
        </p:spPr>
      </p:pic>
      <p:grpSp>
        <p:nvGrpSpPr>
          <p:cNvPr id="5" name="object 5"/>
          <p:cNvGrpSpPr/>
          <p:nvPr/>
        </p:nvGrpSpPr>
        <p:grpSpPr>
          <a:xfrm>
            <a:off x="6400800" y="6477000"/>
            <a:ext cx="1143000" cy="381000"/>
            <a:chOff x="6400800" y="6477000"/>
            <a:chExt cx="1143000" cy="381000"/>
          </a:xfrm>
        </p:grpSpPr>
        <p:sp>
          <p:nvSpPr>
            <p:cNvPr id="6" name="object 6"/>
            <p:cNvSpPr/>
            <p:nvPr/>
          </p:nvSpPr>
          <p:spPr>
            <a:xfrm>
              <a:off x="6400800" y="6477000"/>
              <a:ext cx="381000" cy="381000"/>
            </a:xfrm>
            <a:custGeom>
              <a:rect l="l" t="t" r="r" b="b"/>
              <a:pathLst>
                <a:path w="381000" h="381000">
                  <a:moveTo>
                    <a:pt x="381000" y="381000"/>
                  </a:moveTo>
                  <a:lnTo>
                    <a:pt x="0" y="381000"/>
                  </a:lnTo>
                  <a:lnTo>
                    <a:pt x="0" y="0"/>
                  </a:lnTo>
                  <a:lnTo>
                    <a:pt x="381000" y="0"/>
                  </a:lnTo>
                  <a:lnTo>
                    <a:pt x="381000" y="47625"/>
                  </a:lnTo>
                  <a:lnTo>
                    <a:pt x="190500" y="47625"/>
                  </a:lnTo>
                  <a:lnTo>
                    <a:pt x="47625" y="190500"/>
                  </a:lnTo>
                  <a:lnTo>
                    <a:pt x="83343" y="190500"/>
                  </a:lnTo>
                  <a:lnTo>
                    <a:pt x="83343" y="333375"/>
                  </a:lnTo>
                  <a:lnTo>
                    <a:pt x="381000" y="333375"/>
                  </a:lnTo>
                  <a:lnTo>
                    <a:pt x="381000" y="381000"/>
                  </a:lnTo>
                  <a:close/>
                </a:path>
                <a:path w="381000" h="381000">
                  <a:moveTo>
                    <a:pt x="244078" y="101203"/>
                  </a:moveTo>
                  <a:lnTo>
                    <a:pt x="190500" y="47625"/>
                  </a:lnTo>
                  <a:lnTo>
                    <a:pt x="381000" y="47625"/>
                  </a:lnTo>
                  <a:lnTo>
                    <a:pt x="381000" y="65484"/>
                  </a:lnTo>
                  <a:lnTo>
                    <a:pt x="244078" y="65484"/>
                  </a:lnTo>
                  <a:lnTo>
                    <a:pt x="244078" y="101203"/>
                  </a:lnTo>
                  <a:close/>
                </a:path>
                <a:path w="381000" h="381000">
                  <a:moveTo>
                    <a:pt x="381000" y="333375"/>
                  </a:moveTo>
                  <a:lnTo>
                    <a:pt x="297656" y="333375"/>
                  </a:lnTo>
                  <a:lnTo>
                    <a:pt x="297656" y="190500"/>
                  </a:lnTo>
                  <a:lnTo>
                    <a:pt x="333375" y="190500"/>
                  </a:lnTo>
                  <a:lnTo>
                    <a:pt x="279796" y="136921"/>
                  </a:lnTo>
                  <a:lnTo>
                    <a:pt x="279796" y="65484"/>
                  </a:lnTo>
                  <a:lnTo>
                    <a:pt x="381000" y="65484"/>
                  </a:lnTo>
                  <a:lnTo>
                    <a:pt x="381000" y="333375"/>
                  </a:lnTo>
                  <a:close/>
                </a:path>
              </a:pathLst>
            </a:custGeom>
            <a:solidFill>
              <a:srgbClr val="003BB2"/>
            </a:solidFill>
          </p:spPr>
          <p:txBody>
            <a:bodyPr wrap="square" lIns="0" tIns="0" rIns="0" bIns="0" rtlCol="0"/>
            <a:lstStyle/>
            <a:p/>
          </p:txBody>
        </p:sp>
        <p:sp>
          <p:nvSpPr>
            <p:cNvPr id="7" name="object 7"/>
            <p:cNvSpPr/>
            <p:nvPr/>
          </p:nvSpPr>
          <p:spPr>
            <a:xfrm>
              <a:off x="6484143" y="6542484"/>
              <a:ext cx="214629" cy="267970"/>
            </a:xfrm>
            <a:custGeom>
              <a:rect l="l" t="t" r="r" b="b"/>
              <a:pathLst>
                <a:path w="214627" h="267970">
                  <a:moveTo>
                    <a:pt x="196453" y="71437"/>
                  </a:moveTo>
                  <a:lnTo>
                    <a:pt x="160734" y="35718"/>
                  </a:lnTo>
                  <a:lnTo>
                    <a:pt x="160734" y="0"/>
                  </a:lnTo>
                  <a:lnTo>
                    <a:pt x="196453" y="0"/>
                  </a:lnTo>
                  <a:lnTo>
                    <a:pt x="196453" y="71437"/>
                  </a:lnTo>
                  <a:close/>
                </a:path>
                <a:path w="214627" h="267970">
                  <a:moveTo>
                    <a:pt x="89296" y="267890"/>
                  </a:moveTo>
                  <a:lnTo>
                    <a:pt x="0" y="267890"/>
                  </a:lnTo>
                  <a:lnTo>
                    <a:pt x="0" y="125015"/>
                  </a:lnTo>
                  <a:lnTo>
                    <a:pt x="214312" y="125015"/>
                  </a:lnTo>
                  <a:lnTo>
                    <a:pt x="214312" y="196453"/>
                  </a:lnTo>
                  <a:lnTo>
                    <a:pt x="89296" y="196453"/>
                  </a:lnTo>
                  <a:lnTo>
                    <a:pt x="89296" y="267890"/>
                  </a:lnTo>
                  <a:close/>
                </a:path>
                <a:path w="214627" h="267970">
                  <a:moveTo>
                    <a:pt x="214312" y="267890"/>
                  </a:moveTo>
                  <a:lnTo>
                    <a:pt x="125015" y="267890"/>
                  </a:lnTo>
                  <a:lnTo>
                    <a:pt x="125015" y="196453"/>
                  </a:lnTo>
                  <a:lnTo>
                    <a:pt x="214312" y="196453"/>
                  </a:lnTo>
                  <a:lnTo>
                    <a:pt x="214312" y="267890"/>
                  </a:lnTo>
                  <a:close/>
                </a:path>
              </a:pathLst>
            </a:custGeom>
            <a:solidFill>
              <a:srgbClr val="002F8E"/>
            </a:solidFill>
          </p:spPr>
          <p:txBody>
            <a:bodyPr wrap="square" lIns="0" tIns="0" rIns="0" bIns="0" rtlCol="0"/>
            <a:lstStyle/>
            <a:p/>
          </p:txBody>
        </p:sp>
        <p:sp>
          <p:nvSpPr>
            <p:cNvPr id="8" name="object 8"/>
            <p:cNvSpPr/>
            <p:nvPr/>
          </p:nvSpPr>
          <p:spPr>
            <a:xfrm>
              <a:off x="6448425" y="6524625"/>
              <a:ext cx="285750" cy="285750"/>
            </a:xfrm>
            <a:custGeom>
              <a:rect l="l" t="t" r="r" b="b"/>
              <a:pathLst>
                <a:path w="285750" h="285750">
                  <a:moveTo>
                    <a:pt x="285750" y="142875"/>
                  </a:moveTo>
                  <a:lnTo>
                    <a:pt x="0" y="142875"/>
                  </a:lnTo>
                  <a:lnTo>
                    <a:pt x="142875" y="0"/>
                  </a:lnTo>
                  <a:lnTo>
                    <a:pt x="285750" y="142875"/>
                  </a:lnTo>
                  <a:close/>
                </a:path>
                <a:path w="285750" h="285750">
                  <a:moveTo>
                    <a:pt x="160734" y="285750"/>
                  </a:moveTo>
                  <a:lnTo>
                    <a:pt x="125015" y="285750"/>
                  </a:lnTo>
                  <a:lnTo>
                    <a:pt x="125015" y="214312"/>
                  </a:lnTo>
                  <a:lnTo>
                    <a:pt x="160734" y="214312"/>
                  </a:lnTo>
                  <a:lnTo>
                    <a:pt x="160734" y="285750"/>
                  </a:lnTo>
                  <a:close/>
                </a:path>
              </a:pathLst>
            </a:custGeom>
            <a:solidFill>
              <a:srgbClr val="00236A"/>
            </a:solidFill>
          </p:spPr>
          <p:txBody>
            <a:bodyPr wrap="square" lIns="0" tIns="0" rIns="0" bIns="0" rtlCol="0"/>
            <a:lstStyle/>
            <a:p/>
          </p:txBody>
        </p:sp>
        <p:sp>
          <p:nvSpPr>
            <p:cNvPr id="9" name="object 9"/>
            <p:cNvSpPr/>
            <p:nvPr/>
          </p:nvSpPr>
          <p:spPr>
            <a:xfrm>
              <a:off x="6781800" y="6477000"/>
              <a:ext cx="381000" cy="381000"/>
            </a:xfrm>
            <a:custGeom>
              <a:rect l="l" t="t" r="r" b="b"/>
              <a:pathLst>
                <a:path w="381000" h="381000">
                  <a:moveTo>
                    <a:pt x="381000" y="381000"/>
                  </a:moveTo>
                  <a:lnTo>
                    <a:pt x="0" y="381000"/>
                  </a:lnTo>
                  <a:lnTo>
                    <a:pt x="0" y="0"/>
                  </a:lnTo>
                  <a:lnTo>
                    <a:pt x="381000" y="0"/>
                  </a:lnTo>
                  <a:lnTo>
                    <a:pt x="381000" y="47625"/>
                  </a:lnTo>
                  <a:lnTo>
                    <a:pt x="333375" y="47625"/>
                  </a:lnTo>
                  <a:lnTo>
                    <a:pt x="47625" y="190500"/>
                  </a:lnTo>
                  <a:lnTo>
                    <a:pt x="333375" y="333375"/>
                  </a:lnTo>
                  <a:lnTo>
                    <a:pt x="381000" y="333375"/>
                  </a:lnTo>
                  <a:lnTo>
                    <a:pt x="381000" y="381000"/>
                  </a:lnTo>
                  <a:close/>
                </a:path>
                <a:path w="381000" h="381000">
                  <a:moveTo>
                    <a:pt x="381000" y="333375"/>
                  </a:moveTo>
                  <a:lnTo>
                    <a:pt x="333375" y="333375"/>
                  </a:lnTo>
                  <a:lnTo>
                    <a:pt x="333375" y="47625"/>
                  </a:lnTo>
                  <a:lnTo>
                    <a:pt x="381000" y="47625"/>
                  </a:lnTo>
                  <a:lnTo>
                    <a:pt x="381000" y="333375"/>
                  </a:lnTo>
                  <a:close/>
                </a:path>
              </a:pathLst>
            </a:custGeom>
            <a:solidFill>
              <a:srgbClr val="003BB2"/>
            </a:solidFill>
          </p:spPr>
          <p:txBody>
            <a:bodyPr wrap="square" lIns="0" tIns="0" rIns="0" bIns="0" rtlCol="0"/>
            <a:lstStyle/>
            <a:p/>
          </p:txBody>
        </p:sp>
        <p:sp>
          <p:nvSpPr>
            <p:cNvPr id="10" name="object 10"/>
            <p:cNvSpPr/>
            <p:nvPr/>
          </p:nvSpPr>
          <p:spPr>
            <a:xfrm>
              <a:off x="6829425" y="6524625"/>
              <a:ext cx="285750" cy="285750"/>
            </a:xfrm>
            <a:custGeom>
              <a:rect l="l" t="t" r="r" b="b"/>
              <a:pathLst>
                <a:path w="285750" h="285750">
                  <a:moveTo>
                    <a:pt x="285750" y="285750"/>
                  </a:moveTo>
                  <a:lnTo>
                    <a:pt x="0" y="142875"/>
                  </a:lnTo>
                  <a:lnTo>
                    <a:pt x="285750" y="0"/>
                  </a:lnTo>
                  <a:lnTo>
                    <a:pt x="285750" y="285750"/>
                  </a:lnTo>
                  <a:close/>
                </a:path>
              </a:pathLst>
            </a:custGeom>
            <a:solidFill>
              <a:srgbClr val="00236A"/>
            </a:solidFill>
          </p:spPr>
          <p:txBody>
            <a:bodyPr wrap="square" lIns="0" tIns="0" rIns="0" bIns="0" rtlCol="0"/>
            <a:lstStyle/>
            <a:p/>
          </p:txBody>
        </p:sp>
        <p:sp>
          <p:nvSpPr>
            <p:cNvPr id="11" name="object 11"/>
            <p:cNvSpPr/>
            <p:nvPr/>
          </p:nvSpPr>
          <p:spPr>
            <a:xfrm>
              <a:off x="7162800" y="6477000"/>
              <a:ext cx="381000" cy="381000"/>
            </a:xfrm>
            <a:custGeom>
              <a:rect l="l" t="t" r="r" b="b"/>
              <a:pathLst>
                <a:path w="381000" h="381000">
                  <a:moveTo>
                    <a:pt x="381000" y="381000"/>
                  </a:moveTo>
                  <a:lnTo>
                    <a:pt x="0" y="381000"/>
                  </a:lnTo>
                  <a:lnTo>
                    <a:pt x="0" y="0"/>
                  </a:lnTo>
                  <a:lnTo>
                    <a:pt x="381000" y="0"/>
                  </a:lnTo>
                  <a:lnTo>
                    <a:pt x="381000" y="47625"/>
                  </a:lnTo>
                  <a:lnTo>
                    <a:pt x="47625" y="47625"/>
                  </a:lnTo>
                  <a:lnTo>
                    <a:pt x="47625" y="333375"/>
                  </a:lnTo>
                  <a:lnTo>
                    <a:pt x="381000" y="333375"/>
                  </a:lnTo>
                  <a:lnTo>
                    <a:pt x="381000" y="381000"/>
                  </a:lnTo>
                  <a:close/>
                </a:path>
                <a:path w="381000" h="381000">
                  <a:moveTo>
                    <a:pt x="381000" y="333375"/>
                  </a:moveTo>
                  <a:lnTo>
                    <a:pt x="47625" y="333375"/>
                  </a:lnTo>
                  <a:lnTo>
                    <a:pt x="333375" y="190500"/>
                  </a:lnTo>
                  <a:lnTo>
                    <a:pt x="47625" y="47625"/>
                  </a:lnTo>
                  <a:lnTo>
                    <a:pt x="381000" y="47625"/>
                  </a:lnTo>
                  <a:lnTo>
                    <a:pt x="381000" y="333375"/>
                  </a:lnTo>
                  <a:close/>
                </a:path>
              </a:pathLst>
            </a:custGeom>
            <a:solidFill>
              <a:srgbClr val="003BB2"/>
            </a:solidFill>
          </p:spPr>
          <p:txBody>
            <a:bodyPr wrap="square" lIns="0" tIns="0" rIns="0" bIns="0" rtlCol="0"/>
            <a:lstStyle/>
            <a:p/>
          </p:txBody>
        </p:sp>
        <p:sp>
          <p:nvSpPr>
            <p:cNvPr id="12" name="object 12"/>
            <p:cNvSpPr/>
            <p:nvPr/>
          </p:nvSpPr>
          <p:spPr>
            <a:xfrm>
              <a:off x="7210425" y="6524625"/>
              <a:ext cx="285750" cy="285750"/>
            </a:xfrm>
            <a:custGeom>
              <a:rect l="l" t="t" r="r" b="b"/>
              <a:pathLst>
                <a:path w="285750" h="285750">
                  <a:moveTo>
                    <a:pt x="0" y="285750"/>
                  </a:moveTo>
                  <a:lnTo>
                    <a:pt x="0" y="0"/>
                  </a:lnTo>
                  <a:lnTo>
                    <a:pt x="285750" y="142875"/>
                  </a:lnTo>
                  <a:lnTo>
                    <a:pt x="0" y="285750"/>
                  </a:lnTo>
                  <a:close/>
                </a:path>
              </a:pathLst>
            </a:custGeom>
            <a:solidFill>
              <a:srgbClr val="00236A"/>
            </a:solidFill>
          </p:spPr>
          <p:txBody>
            <a:bodyPr wrap="square" lIns="0" tIns="0" rIns="0" bIns="0" rtlCol="0"/>
            <a:lstStyle/>
            <a:p/>
          </p:txBody>
        </p:sp>
      </p:grpSp>
      <p:grpSp>
        <p:nvGrpSpPr>
          <p:cNvPr id="13" name="object 13"/>
          <p:cNvGrpSpPr/>
          <p:nvPr/>
        </p:nvGrpSpPr>
        <p:grpSpPr>
          <a:xfrm>
            <a:off x="381000" y="1371599"/>
            <a:ext cx="8524875" cy="4399280"/>
            <a:chOff x="381000" y="1371599"/>
            <a:chExt cx="8524875" cy="4399280"/>
          </a:xfrm>
        </p:grpSpPr>
        <p:pic>
          <p:nvPicPr>
            <p:cNvPr id="14" name="object 14"/>
            <p:cNvPicPr/>
            <p:nvPr/>
          </p:nvPicPr>
          <p:blipFill>
            <a:blip r:embed="rId3"/>
            <a:stretch>
              <a:fillRect/>
            </a:stretch>
          </p:blipFill>
          <p:spPr>
            <a:xfrm>
              <a:off x="1523997" y="1371599"/>
              <a:ext cx="3581399" cy="3657600"/>
            </a:xfrm>
            <a:prstGeom prst="rect">
              <a:avLst/>
            </a:prstGeom>
          </p:spPr>
        </p:pic>
        <p:pic>
          <p:nvPicPr>
            <p:cNvPr id="15" name="object 15"/>
            <p:cNvPicPr/>
            <p:nvPr/>
          </p:nvPicPr>
          <p:blipFill>
            <a:blip r:embed="rId4"/>
            <a:stretch>
              <a:fillRect/>
            </a:stretch>
          </p:blipFill>
          <p:spPr>
            <a:xfrm>
              <a:off x="381000" y="2286000"/>
              <a:ext cx="8524875" cy="1524000"/>
            </a:xfrm>
            <a:prstGeom prst="rect">
              <a:avLst/>
            </a:prstGeom>
          </p:spPr>
        </p:pic>
        <p:pic>
          <p:nvPicPr>
            <p:cNvPr id="16" name="object 16"/>
            <p:cNvPicPr/>
            <p:nvPr/>
          </p:nvPicPr>
          <p:blipFill>
            <a:blip r:embed="rId5"/>
            <a:stretch>
              <a:fillRect/>
            </a:stretch>
          </p:blipFill>
          <p:spPr>
            <a:xfrm>
              <a:off x="1752600" y="5029200"/>
              <a:ext cx="5410200" cy="741362"/>
            </a:xfrm>
            <a:prstGeom prst="rect">
              <a:avLst/>
            </a:prstGeom>
          </p:spPr>
        </p:pic>
      </p:grpSp>
      <p:sp>
        <p:nvSpPr>
          <p:cNvPr id="17" name="object 17"/>
          <p:cNvSpPr txBox="1"/>
          <p:nvPr/>
        </p:nvSpPr>
        <p:spPr>
          <a:xfrm>
            <a:off x="3471068" y="6536213"/>
            <a:ext cx="2202180" cy="177800"/>
          </a:xfrm>
          <a:prstGeom prst="rect">
            <a:avLst/>
          </a:prstGeom>
        </p:spPr>
        <p:txBody>
          <a:bodyPr vert="horz" wrap="square" lIns="0" tIns="0" rIns="0" bIns="0" rtlCol="0">
            <a:spAutoFit/>
          </a:bodyPr>
          <a:lstStyle/>
          <a:p>
            <a:pPr marL="12700">
              <a:lnSpc>
                <a:spcPts val="1370"/>
              </a:lnSpc>
            </a:pPr>
            <a:r>
              <a:rPr sz="1200" spc="-35">
                <a:solidFill>
                  <a:srgbClr val="D1D1D1"/>
                </a:solidFill>
                <a:latin typeface="宋体"/>
                <a:cs typeface="宋体"/>
              </a:rPr>
              <a:t>网络信息检索第一章 张胜光制作</a:t>
            </a:r>
            <a:endParaRPr sz="1200">
              <a:latin typeface="宋体"/>
              <a:cs typeface="宋体"/>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0" y="0"/>
            <a:ext cx="4973320" cy="6858000"/>
          </a:xfrm>
          <a:custGeom>
            <a:rect l="l" t="t" r="r" b="b"/>
            <a:pathLst>
              <a:path w="4973320" h="6858000">
                <a:moveTo>
                  <a:pt x="0" y="6858000"/>
                </a:moveTo>
                <a:lnTo>
                  <a:pt x="4972888" y="6858000"/>
                </a:lnTo>
                <a:lnTo>
                  <a:pt x="4972888" y="0"/>
                </a:lnTo>
                <a:lnTo>
                  <a:pt x="0" y="0"/>
                </a:lnTo>
                <a:lnTo>
                  <a:pt x="0" y="6858000"/>
                </a:lnTo>
                <a:close/>
              </a:path>
            </a:pathLst>
          </a:custGeom>
          <a:solidFill>
            <a:srgbClr val="000072"/>
          </a:solidFill>
        </p:spPr>
        <p:txBody>
          <a:bodyPr wrap="square" lIns="0" tIns="0" rIns="0" bIns="0" rtlCol="0"/>
          <a:lstStyle/>
          <a:p/>
        </p:txBody>
      </p:sp>
      <p:sp>
        <p:nvSpPr>
          <p:cNvPr id="3" name="object 3"/>
          <p:cNvSpPr/>
          <p:nvPr/>
        </p:nvSpPr>
        <p:spPr>
          <a:xfrm>
            <a:off x="1295387" y="0"/>
            <a:ext cx="7849234" cy="6854825"/>
          </a:xfrm>
          <a:custGeom>
            <a:rect l="l" t="t" r="r" b="b"/>
            <a:pathLst>
              <a:path w="7849234" h="6854825">
                <a:moveTo>
                  <a:pt x="7848613" y="0"/>
                </a:moveTo>
                <a:lnTo>
                  <a:pt x="3677501" y="0"/>
                </a:lnTo>
                <a:lnTo>
                  <a:pt x="3677501" y="6350"/>
                </a:lnTo>
                <a:lnTo>
                  <a:pt x="3276752" y="6350"/>
                </a:lnTo>
                <a:lnTo>
                  <a:pt x="3228568" y="19050"/>
                </a:lnTo>
                <a:lnTo>
                  <a:pt x="3132759" y="19050"/>
                </a:lnTo>
                <a:lnTo>
                  <a:pt x="3085147" y="31750"/>
                </a:lnTo>
                <a:lnTo>
                  <a:pt x="3037738" y="31750"/>
                </a:lnTo>
                <a:lnTo>
                  <a:pt x="2943517" y="57150"/>
                </a:lnTo>
                <a:lnTo>
                  <a:pt x="2896717" y="57150"/>
                </a:lnTo>
                <a:lnTo>
                  <a:pt x="2757627" y="95250"/>
                </a:lnTo>
                <a:lnTo>
                  <a:pt x="2711716" y="95250"/>
                </a:lnTo>
                <a:lnTo>
                  <a:pt x="2397074" y="184150"/>
                </a:lnTo>
                <a:lnTo>
                  <a:pt x="2353132" y="209550"/>
                </a:lnTo>
                <a:lnTo>
                  <a:pt x="2222944" y="247650"/>
                </a:lnTo>
                <a:lnTo>
                  <a:pt x="2180094" y="273050"/>
                </a:lnTo>
                <a:lnTo>
                  <a:pt x="2137537" y="285750"/>
                </a:lnTo>
                <a:lnTo>
                  <a:pt x="2095258" y="311150"/>
                </a:lnTo>
                <a:lnTo>
                  <a:pt x="2011591" y="336550"/>
                </a:lnTo>
                <a:lnTo>
                  <a:pt x="1929117" y="387350"/>
                </a:lnTo>
                <a:lnTo>
                  <a:pt x="1888337" y="400050"/>
                </a:lnTo>
                <a:lnTo>
                  <a:pt x="1807730" y="450850"/>
                </a:lnTo>
                <a:lnTo>
                  <a:pt x="1767916" y="463550"/>
                </a:lnTo>
                <a:lnTo>
                  <a:pt x="1650415" y="539750"/>
                </a:lnTo>
                <a:lnTo>
                  <a:pt x="1535963" y="615950"/>
                </a:lnTo>
                <a:lnTo>
                  <a:pt x="1424673" y="692150"/>
                </a:lnTo>
                <a:lnTo>
                  <a:pt x="1352283" y="742950"/>
                </a:lnTo>
                <a:lnTo>
                  <a:pt x="1281391" y="793750"/>
                </a:lnTo>
                <a:lnTo>
                  <a:pt x="1246517" y="819150"/>
                </a:lnTo>
                <a:lnTo>
                  <a:pt x="1212024" y="857250"/>
                </a:lnTo>
                <a:lnTo>
                  <a:pt x="1144206" y="908050"/>
                </a:lnTo>
                <a:lnTo>
                  <a:pt x="1110894" y="946150"/>
                </a:lnTo>
                <a:lnTo>
                  <a:pt x="1077988" y="971550"/>
                </a:lnTo>
                <a:lnTo>
                  <a:pt x="1045489" y="1009650"/>
                </a:lnTo>
                <a:lnTo>
                  <a:pt x="1013396" y="1035050"/>
                </a:lnTo>
                <a:lnTo>
                  <a:pt x="981722" y="1060450"/>
                </a:lnTo>
                <a:lnTo>
                  <a:pt x="950468" y="1098550"/>
                </a:lnTo>
                <a:lnTo>
                  <a:pt x="919632" y="1136650"/>
                </a:lnTo>
                <a:lnTo>
                  <a:pt x="889228" y="1162050"/>
                </a:lnTo>
                <a:lnTo>
                  <a:pt x="859243" y="1200150"/>
                </a:lnTo>
                <a:lnTo>
                  <a:pt x="829716" y="1225550"/>
                </a:lnTo>
                <a:lnTo>
                  <a:pt x="800608" y="1263650"/>
                </a:lnTo>
                <a:lnTo>
                  <a:pt x="771956" y="1301750"/>
                </a:lnTo>
                <a:lnTo>
                  <a:pt x="743750" y="1327150"/>
                </a:lnTo>
                <a:lnTo>
                  <a:pt x="716000" y="1365250"/>
                </a:lnTo>
                <a:lnTo>
                  <a:pt x="688708" y="1403350"/>
                </a:lnTo>
                <a:lnTo>
                  <a:pt x="661885" y="1441450"/>
                </a:lnTo>
                <a:lnTo>
                  <a:pt x="635520" y="1479550"/>
                </a:lnTo>
                <a:lnTo>
                  <a:pt x="609625" y="1504950"/>
                </a:lnTo>
                <a:lnTo>
                  <a:pt x="584200" y="1543050"/>
                </a:lnTo>
                <a:lnTo>
                  <a:pt x="559257" y="1581150"/>
                </a:lnTo>
                <a:lnTo>
                  <a:pt x="534797" y="1619250"/>
                </a:lnTo>
                <a:lnTo>
                  <a:pt x="510832" y="1657350"/>
                </a:lnTo>
                <a:lnTo>
                  <a:pt x="487349" y="1695450"/>
                </a:lnTo>
                <a:lnTo>
                  <a:pt x="464362" y="1733550"/>
                </a:lnTo>
                <a:lnTo>
                  <a:pt x="441883" y="1771650"/>
                </a:lnTo>
                <a:lnTo>
                  <a:pt x="419900" y="1809750"/>
                </a:lnTo>
                <a:lnTo>
                  <a:pt x="398424" y="1847850"/>
                </a:lnTo>
                <a:lnTo>
                  <a:pt x="377469" y="1885950"/>
                </a:lnTo>
                <a:lnTo>
                  <a:pt x="357022" y="1936750"/>
                </a:lnTo>
                <a:lnTo>
                  <a:pt x="337108" y="1974850"/>
                </a:lnTo>
                <a:lnTo>
                  <a:pt x="317715" y="2012950"/>
                </a:lnTo>
                <a:lnTo>
                  <a:pt x="298843" y="2051050"/>
                </a:lnTo>
                <a:lnTo>
                  <a:pt x="280517" y="2089150"/>
                </a:lnTo>
                <a:lnTo>
                  <a:pt x="262724" y="2127250"/>
                </a:lnTo>
                <a:lnTo>
                  <a:pt x="245465" y="2178050"/>
                </a:lnTo>
                <a:lnTo>
                  <a:pt x="228765" y="2216150"/>
                </a:lnTo>
                <a:lnTo>
                  <a:pt x="212610" y="2254250"/>
                </a:lnTo>
                <a:lnTo>
                  <a:pt x="197015" y="2305050"/>
                </a:lnTo>
                <a:lnTo>
                  <a:pt x="181978" y="2343150"/>
                </a:lnTo>
                <a:lnTo>
                  <a:pt x="167513" y="2381250"/>
                </a:lnTo>
                <a:lnTo>
                  <a:pt x="153606" y="2432050"/>
                </a:lnTo>
                <a:lnTo>
                  <a:pt x="140271" y="2470150"/>
                </a:lnTo>
                <a:lnTo>
                  <a:pt x="127508" y="2520950"/>
                </a:lnTo>
                <a:lnTo>
                  <a:pt x="115341" y="2559050"/>
                </a:lnTo>
                <a:lnTo>
                  <a:pt x="103746" y="2597150"/>
                </a:lnTo>
                <a:lnTo>
                  <a:pt x="92748" y="2647950"/>
                </a:lnTo>
                <a:lnTo>
                  <a:pt x="82334" y="2686050"/>
                </a:lnTo>
                <a:lnTo>
                  <a:pt x="72529" y="2736850"/>
                </a:lnTo>
                <a:lnTo>
                  <a:pt x="63322" y="2774950"/>
                </a:lnTo>
                <a:lnTo>
                  <a:pt x="54711" y="2825750"/>
                </a:lnTo>
                <a:lnTo>
                  <a:pt x="46723" y="2863850"/>
                </a:lnTo>
                <a:lnTo>
                  <a:pt x="39344" y="2914650"/>
                </a:lnTo>
                <a:lnTo>
                  <a:pt x="32588" y="2965450"/>
                </a:lnTo>
                <a:lnTo>
                  <a:pt x="26454" y="3003550"/>
                </a:lnTo>
                <a:lnTo>
                  <a:pt x="20955" y="3054350"/>
                </a:lnTo>
                <a:lnTo>
                  <a:pt x="16078" y="3092450"/>
                </a:lnTo>
                <a:lnTo>
                  <a:pt x="11836" y="3143250"/>
                </a:lnTo>
                <a:lnTo>
                  <a:pt x="8242" y="3194050"/>
                </a:lnTo>
                <a:lnTo>
                  <a:pt x="5283" y="3232150"/>
                </a:lnTo>
                <a:lnTo>
                  <a:pt x="2984" y="3282950"/>
                </a:lnTo>
                <a:lnTo>
                  <a:pt x="1333" y="3333750"/>
                </a:lnTo>
                <a:lnTo>
                  <a:pt x="342" y="3384550"/>
                </a:lnTo>
                <a:lnTo>
                  <a:pt x="0" y="3422650"/>
                </a:lnTo>
                <a:lnTo>
                  <a:pt x="330" y="3473450"/>
                </a:lnTo>
                <a:lnTo>
                  <a:pt x="1333" y="3524250"/>
                </a:lnTo>
                <a:lnTo>
                  <a:pt x="2984" y="3562350"/>
                </a:lnTo>
                <a:lnTo>
                  <a:pt x="5283" y="3613150"/>
                </a:lnTo>
                <a:lnTo>
                  <a:pt x="8242" y="3663950"/>
                </a:lnTo>
                <a:lnTo>
                  <a:pt x="11836" y="3702050"/>
                </a:lnTo>
                <a:lnTo>
                  <a:pt x="16078" y="3752850"/>
                </a:lnTo>
                <a:lnTo>
                  <a:pt x="20942" y="3803650"/>
                </a:lnTo>
                <a:lnTo>
                  <a:pt x="26454" y="3841750"/>
                </a:lnTo>
                <a:lnTo>
                  <a:pt x="32588" y="3892550"/>
                </a:lnTo>
                <a:lnTo>
                  <a:pt x="39344" y="3930650"/>
                </a:lnTo>
                <a:lnTo>
                  <a:pt x="46723" y="3981450"/>
                </a:lnTo>
                <a:lnTo>
                  <a:pt x="54711" y="4032250"/>
                </a:lnTo>
                <a:lnTo>
                  <a:pt x="63309" y="4070350"/>
                </a:lnTo>
                <a:lnTo>
                  <a:pt x="72517" y="4121150"/>
                </a:lnTo>
                <a:lnTo>
                  <a:pt x="82334" y="4159250"/>
                </a:lnTo>
                <a:lnTo>
                  <a:pt x="92735" y="4210050"/>
                </a:lnTo>
                <a:lnTo>
                  <a:pt x="103746" y="4248150"/>
                </a:lnTo>
                <a:lnTo>
                  <a:pt x="115328" y="4298950"/>
                </a:lnTo>
                <a:lnTo>
                  <a:pt x="127508" y="4337050"/>
                </a:lnTo>
                <a:lnTo>
                  <a:pt x="140271" y="4375150"/>
                </a:lnTo>
                <a:lnTo>
                  <a:pt x="153593" y="4425950"/>
                </a:lnTo>
                <a:lnTo>
                  <a:pt x="167500" y="4464050"/>
                </a:lnTo>
                <a:lnTo>
                  <a:pt x="181978" y="4514850"/>
                </a:lnTo>
                <a:lnTo>
                  <a:pt x="197015" y="4552950"/>
                </a:lnTo>
                <a:lnTo>
                  <a:pt x="212610" y="4591050"/>
                </a:lnTo>
                <a:lnTo>
                  <a:pt x="228765" y="4629150"/>
                </a:lnTo>
                <a:lnTo>
                  <a:pt x="245465" y="4679950"/>
                </a:lnTo>
                <a:lnTo>
                  <a:pt x="262724" y="4718050"/>
                </a:lnTo>
                <a:lnTo>
                  <a:pt x="280517" y="4756150"/>
                </a:lnTo>
                <a:lnTo>
                  <a:pt x="298843" y="4794250"/>
                </a:lnTo>
                <a:lnTo>
                  <a:pt x="317703" y="4845050"/>
                </a:lnTo>
                <a:lnTo>
                  <a:pt x="337108" y="4883150"/>
                </a:lnTo>
                <a:lnTo>
                  <a:pt x="357022" y="4921250"/>
                </a:lnTo>
                <a:lnTo>
                  <a:pt x="377469" y="4959350"/>
                </a:lnTo>
                <a:lnTo>
                  <a:pt x="398424" y="4997450"/>
                </a:lnTo>
                <a:lnTo>
                  <a:pt x="419900" y="5035550"/>
                </a:lnTo>
                <a:lnTo>
                  <a:pt x="441871" y="5073650"/>
                </a:lnTo>
                <a:lnTo>
                  <a:pt x="464362" y="5111750"/>
                </a:lnTo>
                <a:lnTo>
                  <a:pt x="487349" y="5149850"/>
                </a:lnTo>
                <a:lnTo>
                  <a:pt x="510832" y="5187950"/>
                </a:lnTo>
                <a:lnTo>
                  <a:pt x="534797" y="5226050"/>
                </a:lnTo>
                <a:lnTo>
                  <a:pt x="559257" y="5264150"/>
                </a:lnTo>
                <a:lnTo>
                  <a:pt x="584200" y="5302250"/>
                </a:lnTo>
                <a:lnTo>
                  <a:pt x="609625" y="5340350"/>
                </a:lnTo>
                <a:lnTo>
                  <a:pt x="635520" y="5378450"/>
                </a:lnTo>
                <a:lnTo>
                  <a:pt x="661885" y="5416550"/>
                </a:lnTo>
                <a:lnTo>
                  <a:pt x="688708" y="5454650"/>
                </a:lnTo>
                <a:lnTo>
                  <a:pt x="716000" y="5480050"/>
                </a:lnTo>
                <a:lnTo>
                  <a:pt x="743750" y="5518150"/>
                </a:lnTo>
                <a:lnTo>
                  <a:pt x="771956" y="5556250"/>
                </a:lnTo>
                <a:lnTo>
                  <a:pt x="800608" y="5594350"/>
                </a:lnTo>
                <a:lnTo>
                  <a:pt x="829716" y="5619750"/>
                </a:lnTo>
                <a:lnTo>
                  <a:pt x="859243" y="5657850"/>
                </a:lnTo>
                <a:lnTo>
                  <a:pt x="889228" y="5683250"/>
                </a:lnTo>
                <a:lnTo>
                  <a:pt x="919632" y="5721350"/>
                </a:lnTo>
                <a:lnTo>
                  <a:pt x="950468" y="5759450"/>
                </a:lnTo>
                <a:lnTo>
                  <a:pt x="981722" y="5784850"/>
                </a:lnTo>
                <a:lnTo>
                  <a:pt x="1013396" y="5822950"/>
                </a:lnTo>
                <a:lnTo>
                  <a:pt x="1045489" y="5848350"/>
                </a:lnTo>
                <a:lnTo>
                  <a:pt x="1077988" y="5873750"/>
                </a:lnTo>
                <a:lnTo>
                  <a:pt x="1110894" y="5911850"/>
                </a:lnTo>
                <a:lnTo>
                  <a:pt x="1144206" y="5937250"/>
                </a:lnTo>
                <a:lnTo>
                  <a:pt x="1177925" y="5975350"/>
                </a:lnTo>
                <a:lnTo>
                  <a:pt x="1246517" y="6026150"/>
                </a:lnTo>
                <a:lnTo>
                  <a:pt x="1316647" y="6076950"/>
                </a:lnTo>
                <a:lnTo>
                  <a:pt x="1352283" y="6115050"/>
                </a:lnTo>
                <a:lnTo>
                  <a:pt x="1424673" y="6165850"/>
                </a:lnTo>
                <a:lnTo>
                  <a:pt x="1535963" y="6242050"/>
                </a:lnTo>
                <a:lnTo>
                  <a:pt x="1650415" y="6318250"/>
                </a:lnTo>
                <a:lnTo>
                  <a:pt x="1689252" y="6343650"/>
                </a:lnTo>
                <a:lnTo>
                  <a:pt x="1728419" y="6356350"/>
                </a:lnTo>
                <a:lnTo>
                  <a:pt x="1847875" y="6432550"/>
                </a:lnTo>
                <a:lnTo>
                  <a:pt x="1888337" y="6445250"/>
                </a:lnTo>
                <a:lnTo>
                  <a:pt x="1929117" y="6470650"/>
                </a:lnTo>
                <a:lnTo>
                  <a:pt x="1970201" y="6483350"/>
                </a:lnTo>
                <a:lnTo>
                  <a:pt x="2053272" y="6534150"/>
                </a:lnTo>
                <a:lnTo>
                  <a:pt x="2137537" y="6559550"/>
                </a:lnTo>
                <a:lnTo>
                  <a:pt x="2180094" y="6584950"/>
                </a:lnTo>
                <a:lnTo>
                  <a:pt x="2266073" y="6610350"/>
                </a:lnTo>
                <a:lnTo>
                  <a:pt x="2309469" y="6635750"/>
                </a:lnTo>
                <a:lnTo>
                  <a:pt x="2850134" y="6788150"/>
                </a:lnTo>
                <a:lnTo>
                  <a:pt x="2896717" y="6788150"/>
                </a:lnTo>
                <a:lnTo>
                  <a:pt x="2943517" y="6800850"/>
                </a:lnTo>
                <a:lnTo>
                  <a:pt x="2990519" y="6800850"/>
                </a:lnTo>
                <a:lnTo>
                  <a:pt x="3085147" y="6826250"/>
                </a:lnTo>
                <a:lnTo>
                  <a:pt x="3180575" y="6826250"/>
                </a:lnTo>
                <a:lnTo>
                  <a:pt x="3228568" y="6838950"/>
                </a:lnTo>
                <a:lnTo>
                  <a:pt x="3325126" y="6838950"/>
                </a:lnTo>
                <a:lnTo>
                  <a:pt x="3373666" y="6851650"/>
                </a:lnTo>
                <a:lnTo>
                  <a:pt x="3677501" y="6851650"/>
                </a:lnTo>
                <a:lnTo>
                  <a:pt x="3677501" y="6854825"/>
                </a:lnTo>
                <a:lnTo>
                  <a:pt x="7848613" y="6854825"/>
                </a:lnTo>
                <a:lnTo>
                  <a:pt x="7848613" y="0"/>
                </a:lnTo>
                <a:close/>
              </a:path>
            </a:pathLst>
          </a:custGeom>
          <a:solidFill>
            <a:srgbClr val="003BB2"/>
          </a:solidFill>
        </p:spPr>
        <p:txBody>
          <a:bodyPr wrap="square" lIns="0" tIns="0" rIns="0" bIns="0" rtlCol="0"/>
          <a:lstStyle/>
          <a:p/>
        </p:txBody>
      </p:sp>
      <p:pic>
        <p:nvPicPr>
          <p:cNvPr id="4" name="object 4"/>
          <p:cNvPicPr/>
          <p:nvPr/>
        </p:nvPicPr>
        <p:blipFill>
          <a:blip r:embed="rId2"/>
          <a:stretch>
            <a:fillRect/>
          </a:stretch>
        </p:blipFill>
        <p:spPr>
          <a:xfrm>
            <a:off x="0" y="0"/>
            <a:ext cx="990600" cy="990600"/>
          </a:xfrm>
          <a:prstGeom prst="rect">
            <a:avLst/>
          </a:prstGeom>
        </p:spPr>
      </p:pic>
      <p:grpSp>
        <p:nvGrpSpPr>
          <p:cNvPr id="5" name="object 5"/>
          <p:cNvGrpSpPr/>
          <p:nvPr/>
        </p:nvGrpSpPr>
        <p:grpSpPr>
          <a:xfrm>
            <a:off x="6400800" y="6477000"/>
            <a:ext cx="1143000" cy="381000"/>
            <a:chOff x="6400800" y="6477000"/>
            <a:chExt cx="1143000" cy="381000"/>
          </a:xfrm>
        </p:grpSpPr>
        <p:sp>
          <p:nvSpPr>
            <p:cNvPr id="6" name="object 6"/>
            <p:cNvSpPr/>
            <p:nvPr/>
          </p:nvSpPr>
          <p:spPr>
            <a:xfrm>
              <a:off x="6400800" y="6477000"/>
              <a:ext cx="381000" cy="381000"/>
            </a:xfrm>
            <a:custGeom>
              <a:rect l="l" t="t" r="r" b="b"/>
              <a:pathLst>
                <a:path w="381000" h="381000">
                  <a:moveTo>
                    <a:pt x="381000" y="381000"/>
                  </a:moveTo>
                  <a:lnTo>
                    <a:pt x="0" y="381000"/>
                  </a:lnTo>
                  <a:lnTo>
                    <a:pt x="0" y="0"/>
                  </a:lnTo>
                  <a:lnTo>
                    <a:pt x="381000" y="0"/>
                  </a:lnTo>
                  <a:lnTo>
                    <a:pt x="381000" y="47625"/>
                  </a:lnTo>
                  <a:lnTo>
                    <a:pt x="190500" y="47625"/>
                  </a:lnTo>
                  <a:lnTo>
                    <a:pt x="47625" y="190500"/>
                  </a:lnTo>
                  <a:lnTo>
                    <a:pt x="83343" y="190500"/>
                  </a:lnTo>
                  <a:lnTo>
                    <a:pt x="83343" y="333375"/>
                  </a:lnTo>
                  <a:lnTo>
                    <a:pt x="381000" y="333375"/>
                  </a:lnTo>
                  <a:lnTo>
                    <a:pt x="381000" y="381000"/>
                  </a:lnTo>
                  <a:close/>
                </a:path>
                <a:path w="381000" h="381000">
                  <a:moveTo>
                    <a:pt x="244078" y="101203"/>
                  </a:moveTo>
                  <a:lnTo>
                    <a:pt x="190500" y="47625"/>
                  </a:lnTo>
                  <a:lnTo>
                    <a:pt x="381000" y="47625"/>
                  </a:lnTo>
                  <a:lnTo>
                    <a:pt x="381000" y="65484"/>
                  </a:lnTo>
                  <a:lnTo>
                    <a:pt x="244078" y="65484"/>
                  </a:lnTo>
                  <a:lnTo>
                    <a:pt x="244078" y="101203"/>
                  </a:lnTo>
                  <a:close/>
                </a:path>
                <a:path w="381000" h="381000">
                  <a:moveTo>
                    <a:pt x="381000" y="333375"/>
                  </a:moveTo>
                  <a:lnTo>
                    <a:pt x="297656" y="333375"/>
                  </a:lnTo>
                  <a:lnTo>
                    <a:pt x="297656" y="190500"/>
                  </a:lnTo>
                  <a:lnTo>
                    <a:pt x="333375" y="190500"/>
                  </a:lnTo>
                  <a:lnTo>
                    <a:pt x="279796" y="136921"/>
                  </a:lnTo>
                  <a:lnTo>
                    <a:pt x="279796" y="65484"/>
                  </a:lnTo>
                  <a:lnTo>
                    <a:pt x="381000" y="65484"/>
                  </a:lnTo>
                  <a:lnTo>
                    <a:pt x="381000" y="333375"/>
                  </a:lnTo>
                  <a:close/>
                </a:path>
              </a:pathLst>
            </a:custGeom>
            <a:solidFill>
              <a:srgbClr val="003BB2"/>
            </a:solidFill>
          </p:spPr>
          <p:txBody>
            <a:bodyPr wrap="square" lIns="0" tIns="0" rIns="0" bIns="0" rtlCol="0"/>
            <a:lstStyle/>
            <a:p/>
          </p:txBody>
        </p:sp>
        <p:sp>
          <p:nvSpPr>
            <p:cNvPr id="7" name="object 7"/>
            <p:cNvSpPr/>
            <p:nvPr/>
          </p:nvSpPr>
          <p:spPr>
            <a:xfrm>
              <a:off x="6484143" y="6542484"/>
              <a:ext cx="214629" cy="267970"/>
            </a:xfrm>
            <a:custGeom>
              <a:rect l="l" t="t" r="r" b="b"/>
              <a:pathLst>
                <a:path w="214627" h="267970">
                  <a:moveTo>
                    <a:pt x="196453" y="71437"/>
                  </a:moveTo>
                  <a:lnTo>
                    <a:pt x="160734" y="35718"/>
                  </a:lnTo>
                  <a:lnTo>
                    <a:pt x="160734" y="0"/>
                  </a:lnTo>
                  <a:lnTo>
                    <a:pt x="196453" y="0"/>
                  </a:lnTo>
                  <a:lnTo>
                    <a:pt x="196453" y="71437"/>
                  </a:lnTo>
                  <a:close/>
                </a:path>
                <a:path w="214627" h="267970">
                  <a:moveTo>
                    <a:pt x="89296" y="267890"/>
                  </a:moveTo>
                  <a:lnTo>
                    <a:pt x="0" y="267890"/>
                  </a:lnTo>
                  <a:lnTo>
                    <a:pt x="0" y="125015"/>
                  </a:lnTo>
                  <a:lnTo>
                    <a:pt x="214312" y="125015"/>
                  </a:lnTo>
                  <a:lnTo>
                    <a:pt x="214312" y="196453"/>
                  </a:lnTo>
                  <a:lnTo>
                    <a:pt x="89296" y="196453"/>
                  </a:lnTo>
                  <a:lnTo>
                    <a:pt x="89296" y="267890"/>
                  </a:lnTo>
                  <a:close/>
                </a:path>
                <a:path w="214627" h="267970">
                  <a:moveTo>
                    <a:pt x="214312" y="267890"/>
                  </a:moveTo>
                  <a:lnTo>
                    <a:pt x="125015" y="267890"/>
                  </a:lnTo>
                  <a:lnTo>
                    <a:pt x="125015" y="196453"/>
                  </a:lnTo>
                  <a:lnTo>
                    <a:pt x="214312" y="196453"/>
                  </a:lnTo>
                  <a:lnTo>
                    <a:pt x="214312" y="267890"/>
                  </a:lnTo>
                  <a:close/>
                </a:path>
              </a:pathLst>
            </a:custGeom>
            <a:solidFill>
              <a:srgbClr val="002F8E"/>
            </a:solidFill>
          </p:spPr>
          <p:txBody>
            <a:bodyPr wrap="square" lIns="0" tIns="0" rIns="0" bIns="0" rtlCol="0"/>
            <a:lstStyle/>
            <a:p/>
          </p:txBody>
        </p:sp>
        <p:sp>
          <p:nvSpPr>
            <p:cNvPr id="8" name="object 8"/>
            <p:cNvSpPr/>
            <p:nvPr/>
          </p:nvSpPr>
          <p:spPr>
            <a:xfrm>
              <a:off x="6448425" y="6524625"/>
              <a:ext cx="285750" cy="285750"/>
            </a:xfrm>
            <a:custGeom>
              <a:rect l="l" t="t" r="r" b="b"/>
              <a:pathLst>
                <a:path w="285750" h="285750">
                  <a:moveTo>
                    <a:pt x="285750" y="142875"/>
                  </a:moveTo>
                  <a:lnTo>
                    <a:pt x="0" y="142875"/>
                  </a:lnTo>
                  <a:lnTo>
                    <a:pt x="142875" y="0"/>
                  </a:lnTo>
                  <a:lnTo>
                    <a:pt x="285750" y="142875"/>
                  </a:lnTo>
                  <a:close/>
                </a:path>
                <a:path w="285750" h="285750">
                  <a:moveTo>
                    <a:pt x="160734" y="285750"/>
                  </a:moveTo>
                  <a:lnTo>
                    <a:pt x="125015" y="285750"/>
                  </a:lnTo>
                  <a:lnTo>
                    <a:pt x="125015" y="214312"/>
                  </a:lnTo>
                  <a:lnTo>
                    <a:pt x="160734" y="214312"/>
                  </a:lnTo>
                  <a:lnTo>
                    <a:pt x="160734" y="285750"/>
                  </a:lnTo>
                  <a:close/>
                </a:path>
              </a:pathLst>
            </a:custGeom>
            <a:solidFill>
              <a:srgbClr val="00236A"/>
            </a:solidFill>
          </p:spPr>
          <p:txBody>
            <a:bodyPr wrap="square" lIns="0" tIns="0" rIns="0" bIns="0" rtlCol="0"/>
            <a:lstStyle/>
            <a:p/>
          </p:txBody>
        </p:sp>
        <p:sp>
          <p:nvSpPr>
            <p:cNvPr id="9" name="object 9"/>
            <p:cNvSpPr/>
            <p:nvPr/>
          </p:nvSpPr>
          <p:spPr>
            <a:xfrm>
              <a:off x="6781800" y="6477000"/>
              <a:ext cx="381000" cy="381000"/>
            </a:xfrm>
            <a:custGeom>
              <a:rect l="l" t="t" r="r" b="b"/>
              <a:pathLst>
                <a:path w="381000" h="381000">
                  <a:moveTo>
                    <a:pt x="381000" y="381000"/>
                  </a:moveTo>
                  <a:lnTo>
                    <a:pt x="0" y="381000"/>
                  </a:lnTo>
                  <a:lnTo>
                    <a:pt x="0" y="0"/>
                  </a:lnTo>
                  <a:lnTo>
                    <a:pt x="381000" y="0"/>
                  </a:lnTo>
                  <a:lnTo>
                    <a:pt x="381000" y="47625"/>
                  </a:lnTo>
                  <a:lnTo>
                    <a:pt x="333375" y="47625"/>
                  </a:lnTo>
                  <a:lnTo>
                    <a:pt x="47625" y="190500"/>
                  </a:lnTo>
                  <a:lnTo>
                    <a:pt x="333375" y="333375"/>
                  </a:lnTo>
                  <a:lnTo>
                    <a:pt x="381000" y="333375"/>
                  </a:lnTo>
                  <a:lnTo>
                    <a:pt x="381000" y="381000"/>
                  </a:lnTo>
                  <a:close/>
                </a:path>
                <a:path w="381000" h="381000">
                  <a:moveTo>
                    <a:pt x="381000" y="333375"/>
                  </a:moveTo>
                  <a:lnTo>
                    <a:pt x="333375" y="333375"/>
                  </a:lnTo>
                  <a:lnTo>
                    <a:pt x="333375" y="47625"/>
                  </a:lnTo>
                  <a:lnTo>
                    <a:pt x="381000" y="47625"/>
                  </a:lnTo>
                  <a:lnTo>
                    <a:pt x="381000" y="333375"/>
                  </a:lnTo>
                  <a:close/>
                </a:path>
              </a:pathLst>
            </a:custGeom>
            <a:solidFill>
              <a:srgbClr val="003BB2"/>
            </a:solidFill>
          </p:spPr>
          <p:txBody>
            <a:bodyPr wrap="square" lIns="0" tIns="0" rIns="0" bIns="0" rtlCol="0"/>
            <a:lstStyle/>
            <a:p/>
          </p:txBody>
        </p:sp>
        <p:sp>
          <p:nvSpPr>
            <p:cNvPr id="10" name="object 10"/>
            <p:cNvSpPr/>
            <p:nvPr/>
          </p:nvSpPr>
          <p:spPr>
            <a:xfrm>
              <a:off x="6829425" y="6524625"/>
              <a:ext cx="285750" cy="285750"/>
            </a:xfrm>
            <a:custGeom>
              <a:rect l="l" t="t" r="r" b="b"/>
              <a:pathLst>
                <a:path w="285750" h="285750">
                  <a:moveTo>
                    <a:pt x="285750" y="285750"/>
                  </a:moveTo>
                  <a:lnTo>
                    <a:pt x="0" y="142875"/>
                  </a:lnTo>
                  <a:lnTo>
                    <a:pt x="285750" y="0"/>
                  </a:lnTo>
                  <a:lnTo>
                    <a:pt x="285750" y="285750"/>
                  </a:lnTo>
                  <a:close/>
                </a:path>
              </a:pathLst>
            </a:custGeom>
            <a:solidFill>
              <a:srgbClr val="00236A"/>
            </a:solidFill>
          </p:spPr>
          <p:txBody>
            <a:bodyPr wrap="square" lIns="0" tIns="0" rIns="0" bIns="0" rtlCol="0"/>
            <a:lstStyle/>
            <a:p/>
          </p:txBody>
        </p:sp>
        <p:sp>
          <p:nvSpPr>
            <p:cNvPr id="11" name="object 11"/>
            <p:cNvSpPr/>
            <p:nvPr/>
          </p:nvSpPr>
          <p:spPr>
            <a:xfrm>
              <a:off x="7162800" y="6477000"/>
              <a:ext cx="381000" cy="381000"/>
            </a:xfrm>
            <a:custGeom>
              <a:rect l="l" t="t" r="r" b="b"/>
              <a:pathLst>
                <a:path w="381000" h="381000">
                  <a:moveTo>
                    <a:pt x="381000" y="381000"/>
                  </a:moveTo>
                  <a:lnTo>
                    <a:pt x="0" y="381000"/>
                  </a:lnTo>
                  <a:lnTo>
                    <a:pt x="0" y="0"/>
                  </a:lnTo>
                  <a:lnTo>
                    <a:pt x="381000" y="0"/>
                  </a:lnTo>
                  <a:lnTo>
                    <a:pt x="381000" y="47625"/>
                  </a:lnTo>
                  <a:lnTo>
                    <a:pt x="47625" y="47625"/>
                  </a:lnTo>
                  <a:lnTo>
                    <a:pt x="47625" y="333375"/>
                  </a:lnTo>
                  <a:lnTo>
                    <a:pt x="381000" y="333375"/>
                  </a:lnTo>
                  <a:lnTo>
                    <a:pt x="381000" y="381000"/>
                  </a:lnTo>
                  <a:close/>
                </a:path>
                <a:path w="381000" h="381000">
                  <a:moveTo>
                    <a:pt x="381000" y="333375"/>
                  </a:moveTo>
                  <a:lnTo>
                    <a:pt x="47625" y="333375"/>
                  </a:lnTo>
                  <a:lnTo>
                    <a:pt x="333375" y="190500"/>
                  </a:lnTo>
                  <a:lnTo>
                    <a:pt x="47625" y="47625"/>
                  </a:lnTo>
                  <a:lnTo>
                    <a:pt x="381000" y="47625"/>
                  </a:lnTo>
                  <a:lnTo>
                    <a:pt x="381000" y="333375"/>
                  </a:lnTo>
                  <a:close/>
                </a:path>
              </a:pathLst>
            </a:custGeom>
            <a:solidFill>
              <a:srgbClr val="003BB2"/>
            </a:solidFill>
          </p:spPr>
          <p:txBody>
            <a:bodyPr wrap="square" lIns="0" tIns="0" rIns="0" bIns="0" rtlCol="0"/>
            <a:lstStyle/>
            <a:p/>
          </p:txBody>
        </p:sp>
        <p:sp>
          <p:nvSpPr>
            <p:cNvPr id="12" name="object 12"/>
            <p:cNvSpPr/>
            <p:nvPr/>
          </p:nvSpPr>
          <p:spPr>
            <a:xfrm>
              <a:off x="7210425" y="6524625"/>
              <a:ext cx="285750" cy="285750"/>
            </a:xfrm>
            <a:custGeom>
              <a:rect l="l" t="t" r="r" b="b"/>
              <a:pathLst>
                <a:path w="285750" h="285750">
                  <a:moveTo>
                    <a:pt x="0" y="285750"/>
                  </a:moveTo>
                  <a:lnTo>
                    <a:pt x="0" y="0"/>
                  </a:lnTo>
                  <a:lnTo>
                    <a:pt x="285750" y="142875"/>
                  </a:lnTo>
                  <a:lnTo>
                    <a:pt x="0" y="285750"/>
                  </a:lnTo>
                  <a:close/>
                </a:path>
              </a:pathLst>
            </a:custGeom>
            <a:solidFill>
              <a:srgbClr val="00236A"/>
            </a:solidFill>
          </p:spPr>
          <p:txBody>
            <a:bodyPr wrap="square" lIns="0" tIns="0" rIns="0" bIns="0" rtlCol="0"/>
            <a:lstStyle/>
            <a:p/>
          </p:txBody>
        </p:sp>
      </p:grpSp>
      <p:pic>
        <p:nvPicPr>
          <p:cNvPr id="13" name="object 13"/>
          <p:cNvPicPr/>
          <p:nvPr/>
        </p:nvPicPr>
        <p:blipFill>
          <a:blip r:embed="rId3"/>
          <a:stretch>
            <a:fillRect/>
          </a:stretch>
        </p:blipFill>
        <p:spPr>
          <a:xfrm>
            <a:off x="1523997" y="1371599"/>
            <a:ext cx="3581399" cy="3657600"/>
          </a:xfrm>
          <a:prstGeom prst="rect">
            <a:avLst/>
          </a:prstGeom>
        </p:spPr>
      </p:pic>
      <p:sp>
        <p:nvSpPr>
          <p:cNvPr id="14" name="object 14"/>
          <p:cNvSpPr txBox="1"/>
          <p:nvPr/>
        </p:nvSpPr>
        <p:spPr>
          <a:xfrm>
            <a:off x="4127500" y="5519420"/>
            <a:ext cx="4089400" cy="635000"/>
          </a:xfrm>
          <a:prstGeom prst="rect">
            <a:avLst/>
          </a:prstGeom>
        </p:spPr>
        <p:txBody>
          <a:bodyPr vert="horz" wrap="square" lIns="0" tIns="12700" rIns="0" bIns="0" rtlCol="0">
            <a:spAutoFit/>
          </a:bodyPr>
          <a:lstStyle/>
          <a:p>
            <a:pPr marL="12700">
              <a:lnSpc>
                <a:spcPct val="100000"/>
              </a:lnSpc>
              <a:spcBef>
                <a:spcPts val="100"/>
              </a:spcBef>
            </a:pPr>
            <a:r>
              <a:rPr sz="4000" spc="-10">
                <a:solidFill>
                  <a:srgbClr val="FFFFFF"/>
                </a:solidFill>
                <a:latin typeface="宋体"/>
                <a:cs typeface="宋体"/>
              </a:rPr>
              <a:t>课件制作：张胜光</a:t>
            </a:r>
            <a:endParaRPr sz="4000">
              <a:latin typeface="宋体"/>
              <a:cs typeface="宋体"/>
            </a:endParaRPr>
          </a:p>
        </p:txBody>
      </p:sp>
      <p:sp>
        <p:nvSpPr>
          <p:cNvPr id="15" name="object 15"/>
          <p:cNvSpPr txBox="1"/>
          <p:nvPr/>
        </p:nvSpPr>
        <p:spPr>
          <a:xfrm>
            <a:off x="5869940" y="1688433"/>
            <a:ext cx="2311400" cy="2768600"/>
          </a:xfrm>
          <a:prstGeom prst="rect">
            <a:avLst/>
          </a:prstGeom>
        </p:spPr>
        <p:txBody>
          <a:bodyPr vert="horz" wrap="square" lIns="0" tIns="12700" rIns="0" bIns="0" rtlCol="0">
            <a:spAutoFit/>
          </a:bodyPr>
          <a:lstStyle/>
          <a:p>
            <a:pPr marL="393065" marR="5080" indent="-381000">
              <a:lnSpc>
                <a:spcPct val="150000"/>
              </a:lnSpc>
              <a:spcBef>
                <a:spcPts val="100"/>
              </a:spcBef>
            </a:pPr>
            <a:r>
              <a:rPr sz="6000" spc="-20">
                <a:solidFill>
                  <a:srgbClr val="FFF40F"/>
                </a:solidFill>
                <a:latin typeface="黑体"/>
                <a:cs typeface="黑体"/>
              </a:rPr>
              <a:t>第一章</a:t>
            </a:r>
            <a:r>
              <a:rPr sz="6000" spc="-25">
                <a:solidFill>
                  <a:srgbClr val="FFF40F"/>
                </a:solidFill>
                <a:latin typeface="黑体"/>
                <a:cs typeface="黑体"/>
              </a:rPr>
              <a:t>绪论</a:t>
            </a:r>
            <a:endParaRPr sz="6000">
              <a:latin typeface="黑体"/>
              <a:cs typeface="黑体"/>
            </a:endParaRPr>
          </a:p>
        </p:txBody>
      </p:sp>
      <p:pic>
        <p:nvPicPr>
          <p:cNvPr id="16" name="object 16"/>
          <p:cNvPicPr/>
          <p:nvPr/>
        </p:nvPicPr>
        <p:blipFill>
          <a:blip r:embed="rId4"/>
          <a:stretch>
            <a:fillRect/>
          </a:stretch>
        </p:blipFill>
        <p:spPr>
          <a:xfrm>
            <a:off x="5638800" y="457200"/>
            <a:ext cx="3048000" cy="544512"/>
          </a:xfrm>
          <a:prstGeom prst="rect">
            <a:avLst/>
          </a:prstGeom>
        </p:spPr>
      </p:pic>
      <p:sp>
        <p:nvSpPr>
          <p:cNvPr id="17" name="object 17"/>
          <p:cNvSpPr txBox="1"/>
          <p:nvPr/>
        </p:nvSpPr>
        <p:spPr>
          <a:xfrm>
            <a:off x="3471068" y="6536213"/>
            <a:ext cx="2202180" cy="177800"/>
          </a:xfrm>
          <a:prstGeom prst="rect">
            <a:avLst/>
          </a:prstGeom>
        </p:spPr>
        <p:txBody>
          <a:bodyPr vert="horz" wrap="square" lIns="0" tIns="0" rIns="0" bIns="0" rtlCol="0">
            <a:spAutoFit/>
          </a:bodyPr>
          <a:lstStyle/>
          <a:p>
            <a:pPr marL="12700">
              <a:lnSpc>
                <a:spcPts val="1370"/>
              </a:lnSpc>
            </a:pPr>
            <a:r>
              <a:rPr sz="1200" spc="-35">
                <a:solidFill>
                  <a:srgbClr val="D1D1D1"/>
                </a:solidFill>
                <a:latin typeface="宋体"/>
                <a:cs typeface="宋体"/>
              </a:rPr>
              <a:t>网络信息检索第一章 张胜光制作</a:t>
            </a:r>
            <a:endParaRPr sz="1200">
              <a:latin typeface="宋体"/>
              <a:cs typeface="宋体"/>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755900" y="212407"/>
            <a:ext cx="2260600" cy="695960"/>
          </a:xfrm>
          <a:prstGeom prst="rect">
            <a:avLst/>
          </a:prstGeom>
        </p:spPr>
        <p:txBody>
          <a:bodyPr vert="horz" wrap="square" lIns="0" tIns="12700" rIns="0" bIns="0" rtlCol="0">
            <a:spAutoFit/>
          </a:bodyPr>
          <a:lstStyle/>
          <a:p>
            <a:pPr marL="12700">
              <a:lnSpc>
                <a:spcPct val="100000"/>
              </a:lnSpc>
              <a:spcBef>
                <a:spcPts val="100"/>
              </a:spcBef>
            </a:pPr>
            <a:r>
              <a:rPr spc="-15"/>
              <a:t>本章目录</a:t>
            </a:r>
          </a:p>
        </p:txBody>
      </p:sp>
      <p:grpSp>
        <p:nvGrpSpPr>
          <p:cNvPr id="3" name="object 3"/>
          <p:cNvGrpSpPr/>
          <p:nvPr/>
        </p:nvGrpSpPr>
        <p:grpSpPr>
          <a:xfrm>
            <a:off x="1981199" y="2743199"/>
            <a:ext cx="5348605" cy="609600"/>
            <a:chOff x="1981199" y="2743199"/>
            <a:chExt cx="5348605" cy="609600"/>
          </a:xfrm>
        </p:grpSpPr>
        <p:pic>
          <p:nvPicPr>
            <p:cNvPr id="4" name="object 4"/>
            <p:cNvPicPr/>
            <p:nvPr/>
          </p:nvPicPr>
          <p:blipFill>
            <a:blip r:embed="rId2"/>
            <a:stretch>
              <a:fillRect/>
            </a:stretch>
          </p:blipFill>
          <p:spPr>
            <a:xfrm>
              <a:off x="1981199" y="2743199"/>
              <a:ext cx="609600" cy="609599"/>
            </a:xfrm>
            <a:prstGeom prst="rect">
              <a:avLst/>
            </a:prstGeom>
          </p:spPr>
        </p:pic>
        <p:pic>
          <p:nvPicPr>
            <p:cNvPr id="5" name="object 5"/>
            <p:cNvPicPr/>
            <p:nvPr/>
          </p:nvPicPr>
          <p:blipFill>
            <a:blip r:embed="rId3"/>
            <a:stretch>
              <a:fillRect/>
            </a:stretch>
          </p:blipFill>
          <p:spPr>
            <a:xfrm>
              <a:off x="2049461" y="2809874"/>
              <a:ext cx="476250" cy="476249"/>
            </a:xfrm>
            <a:prstGeom prst="rect">
              <a:avLst/>
            </a:prstGeom>
          </p:spPr>
        </p:pic>
        <p:pic>
          <p:nvPicPr>
            <p:cNvPr id="6" name="object 6"/>
            <p:cNvPicPr/>
            <p:nvPr/>
          </p:nvPicPr>
          <p:blipFill>
            <a:blip r:embed="rId4"/>
            <a:stretch>
              <a:fillRect/>
            </a:stretch>
          </p:blipFill>
          <p:spPr>
            <a:xfrm>
              <a:off x="2092324" y="2836862"/>
              <a:ext cx="381000" cy="341312"/>
            </a:xfrm>
            <a:prstGeom prst="rect">
              <a:avLst/>
            </a:prstGeom>
          </p:spPr>
        </p:pic>
        <p:sp>
          <p:nvSpPr>
            <p:cNvPr id="7" name="object 7"/>
            <p:cNvSpPr/>
            <p:nvPr/>
          </p:nvSpPr>
          <p:spPr>
            <a:xfrm>
              <a:off x="2490783" y="3268662"/>
              <a:ext cx="4838700" cy="76200"/>
            </a:xfrm>
            <a:custGeom>
              <a:rect l="l" t="t" r="r" b="b"/>
              <a:pathLst>
                <a:path w="4838700" h="76200">
                  <a:moveTo>
                    <a:pt x="25400" y="49220"/>
                  </a:moveTo>
                  <a:lnTo>
                    <a:pt x="0" y="49212"/>
                  </a:lnTo>
                  <a:lnTo>
                    <a:pt x="8" y="23812"/>
                  </a:lnTo>
                  <a:lnTo>
                    <a:pt x="25408" y="23820"/>
                  </a:lnTo>
                  <a:lnTo>
                    <a:pt x="25400" y="49220"/>
                  </a:lnTo>
                  <a:close/>
                </a:path>
                <a:path w="4838700" h="76200">
                  <a:moveTo>
                    <a:pt x="76200" y="49236"/>
                  </a:moveTo>
                  <a:lnTo>
                    <a:pt x="50800" y="49228"/>
                  </a:lnTo>
                  <a:lnTo>
                    <a:pt x="50808" y="23828"/>
                  </a:lnTo>
                  <a:lnTo>
                    <a:pt x="76208" y="23836"/>
                  </a:lnTo>
                  <a:lnTo>
                    <a:pt x="76200" y="49236"/>
                  </a:lnTo>
                  <a:close/>
                </a:path>
                <a:path w="4838700" h="76200">
                  <a:moveTo>
                    <a:pt x="127000" y="49253"/>
                  </a:moveTo>
                  <a:lnTo>
                    <a:pt x="101600" y="49245"/>
                  </a:lnTo>
                  <a:lnTo>
                    <a:pt x="101608" y="23845"/>
                  </a:lnTo>
                  <a:lnTo>
                    <a:pt x="127008" y="23853"/>
                  </a:lnTo>
                  <a:lnTo>
                    <a:pt x="127000" y="49253"/>
                  </a:lnTo>
                  <a:close/>
                </a:path>
                <a:path w="4838700" h="76200">
                  <a:moveTo>
                    <a:pt x="177800" y="49269"/>
                  </a:moveTo>
                  <a:lnTo>
                    <a:pt x="152400" y="49261"/>
                  </a:lnTo>
                  <a:lnTo>
                    <a:pt x="152408" y="23861"/>
                  </a:lnTo>
                  <a:lnTo>
                    <a:pt x="177808" y="23869"/>
                  </a:lnTo>
                  <a:lnTo>
                    <a:pt x="177800" y="49269"/>
                  </a:lnTo>
                  <a:close/>
                </a:path>
                <a:path w="4838700" h="76200">
                  <a:moveTo>
                    <a:pt x="228600" y="49285"/>
                  </a:moveTo>
                  <a:lnTo>
                    <a:pt x="203200" y="49277"/>
                  </a:lnTo>
                  <a:lnTo>
                    <a:pt x="203208" y="23877"/>
                  </a:lnTo>
                  <a:lnTo>
                    <a:pt x="228608" y="23885"/>
                  </a:lnTo>
                  <a:lnTo>
                    <a:pt x="228600" y="49285"/>
                  </a:lnTo>
                  <a:close/>
                </a:path>
                <a:path w="4838700" h="76200">
                  <a:moveTo>
                    <a:pt x="279400" y="49302"/>
                  </a:moveTo>
                  <a:lnTo>
                    <a:pt x="254000" y="49293"/>
                  </a:lnTo>
                  <a:lnTo>
                    <a:pt x="254008" y="23893"/>
                  </a:lnTo>
                  <a:lnTo>
                    <a:pt x="279408" y="23902"/>
                  </a:lnTo>
                  <a:lnTo>
                    <a:pt x="279400" y="49302"/>
                  </a:lnTo>
                  <a:close/>
                </a:path>
                <a:path w="4838700" h="76200">
                  <a:moveTo>
                    <a:pt x="330200" y="49318"/>
                  </a:moveTo>
                  <a:lnTo>
                    <a:pt x="304800" y="49310"/>
                  </a:lnTo>
                  <a:lnTo>
                    <a:pt x="304808" y="23910"/>
                  </a:lnTo>
                  <a:lnTo>
                    <a:pt x="330208" y="23918"/>
                  </a:lnTo>
                  <a:lnTo>
                    <a:pt x="330200" y="49318"/>
                  </a:lnTo>
                  <a:close/>
                </a:path>
                <a:path w="4838700" h="76200">
                  <a:moveTo>
                    <a:pt x="381000" y="49334"/>
                  </a:moveTo>
                  <a:lnTo>
                    <a:pt x="355600" y="49326"/>
                  </a:lnTo>
                  <a:lnTo>
                    <a:pt x="355608" y="23926"/>
                  </a:lnTo>
                  <a:lnTo>
                    <a:pt x="381008" y="23934"/>
                  </a:lnTo>
                  <a:lnTo>
                    <a:pt x="381000" y="49334"/>
                  </a:lnTo>
                  <a:close/>
                </a:path>
                <a:path w="4838700" h="76200">
                  <a:moveTo>
                    <a:pt x="431800" y="49350"/>
                  </a:moveTo>
                  <a:lnTo>
                    <a:pt x="406400" y="49342"/>
                  </a:lnTo>
                  <a:lnTo>
                    <a:pt x="406408" y="23942"/>
                  </a:lnTo>
                  <a:lnTo>
                    <a:pt x="431808" y="23950"/>
                  </a:lnTo>
                  <a:lnTo>
                    <a:pt x="431800" y="49350"/>
                  </a:lnTo>
                  <a:close/>
                </a:path>
                <a:path w="4838700" h="76200">
                  <a:moveTo>
                    <a:pt x="482600" y="49367"/>
                  </a:moveTo>
                  <a:lnTo>
                    <a:pt x="457200" y="49359"/>
                  </a:lnTo>
                  <a:lnTo>
                    <a:pt x="457208" y="23959"/>
                  </a:lnTo>
                  <a:lnTo>
                    <a:pt x="482608" y="23967"/>
                  </a:lnTo>
                  <a:lnTo>
                    <a:pt x="482600" y="49367"/>
                  </a:lnTo>
                  <a:close/>
                </a:path>
                <a:path w="4838700" h="76200">
                  <a:moveTo>
                    <a:pt x="533400" y="49383"/>
                  </a:moveTo>
                  <a:lnTo>
                    <a:pt x="508000" y="49375"/>
                  </a:lnTo>
                  <a:lnTo>
                    <a:pt x="508008" y="23975"/>
                  </a:lnTo>
                  <a:lnTo>
                    <a:pt x="533408" y="23983"/>
                  </a:lnTo>
                  <a:lnTo>
                    <a:pt x="533400" y="49383"/>
                  </a:lnTo>
                  <a:close/>
                </a:path>
                <a:path w="4838700" h="76200">
                  <a:moveTo>
                    <a:pt x="584200" y="49399"/>
                  </a:moveTo>
                  <a:lnTo>
                    <a:pt x="558800" y="49391"/>
                  </a:lnTo>
                  <a:lnTo>
                    <a:pt x="558808" y="23991"/>
                  </a:lnTo>
                  <a:lnTo>
                    <a:pt x="584208" y="23999"/>
                  </a:lnTo>
                  <a:lnTo>
                    <a:pt x="584200" y="49399"/>
                  </a:lnTo>
                  <a:close/>
                </a:path>
                <a:path w="4838700" h="76200">
                  <a:moveTo>
                    <a:pt x="635000" y="49415"/>
                  </a:moveTo>
                  <a:lnTo>
                    <a:pt x="609600" y="49407"/>
                  </a:lnTo>
                  <a:lnTo>
                    <a:pt x="609608" y="24007"/>
                  </a:lnTo>
                  <a:lnTo>
                    <a:pt x="635008" y="24015"/>
                  </a:lnTo>
                  <a:lnTo>
                    <a:pt x="635000" y="49415"/>
                  </a:lnTo>
                  <a:close/>
                </a:path>
                <a:path w="4838700" h="76200">
                  <a:moveTo>
                    <a:pt x="685800" y="49432"/>
                  </a:moveTo>
                  <a:lnTo>
                    <a:pt x="660400" y="49424"/>
                  </a:lnTo>
                  <a:lnTo>
                    <a:pt x="660408" y="24024"/>
                  </a:lnTo>
                  <a:lnTo>
                    <a:pt x="685808" y="24032"/>
                  </a:lnTo>
                  <a:lnTo>
                    <a:pt x="685800" y="49432"/>
                  </a:lnTo>
                  <a:close/>
                </a:path>
                <a:path w="4838700" h="76200">
                  <a:moveTo>
                    <a:pt x="736600" y="49448"/>
                  </a:moveTo>
                  <a:lnTo>
                    <a:pt x="711200" y="49440"/>
                  </a:lnTo>
                  <a:lnTo>
                    <a:pt x="711208" y="24040"/>
                  </a:lnTo>
                  <a:lnTo>
                    <a:pt x="736608" y="24048"/>
                  </a:lnTo>
                  <a:lnTo>
                    <a:pt x="736600" y="49448"/>
                  </a:lnTo>
                  <a:close/>
                </a:path>
                <a:path w="4838700" h="76200">
                  <a:moveTo>
                    <a:pt x="787399" y="49464"/>
                  </a:moveTo>
                  <a:lnTo>
                    <a:pt x="761999" y="49456"/>
                  </a:lnTo>
                  <a:lnTo>
                    <a:pt x="762007" y="24056"/>
                  </a:lnTo>
                  <a:lnTo>
                    <a:pt x="787407" y="24064"/>
                  </a:lnTo>
                  <a:lnTo>
                    <a:pt x="787399" y="49464"/>
                  </a:lnTo>
                  <a:close/>
                </a:path>
                <a:path w="4838700" h="76200">
                  <a:moveTo>
                    <a:pt x="838199" y="49481"/>
                  </a:moveTo>
                  <a:lnTo>
                    <a:pt x="812799" y="49472"/>
                  </a:lnTo>
                  <a:lnTo>
                    <a:pt x="812807" y="24072"/>
                  </a:lnTo>
                  <a:lnTo>
                    <a:pt x="838207" y="24081"/>
                  </a:lnTo>
                  <a:lnTo>
                    <a:pt x="838199" y="49481"/>
                  </a:lnTo>
                  <a:close/>
                </a:path>
                <a:path w="4838700" h="76200">
                  <a:moveTo>
                    <a:pt x="888999" y="49497"/>
                  </a:moveTo>
                  <a:lnTo>
                    <a:pt x="863599" y="49489"/>
                  </a:lnTo>
                  <a:lnTo>
                    <a:pt x="863607" y="24089"/>
                  </a:lnTo>
                  <a:lnTo>
                    <a:pt x="889007" y="24097"/>
                  </a:lnTo>
                  <a:lnTo>
                    <a:pt x="888999" y="49497"/>
                  </a:lnTo>
                  <a:close/>
                </a:path>
                <a:path w="4838700" h="76200">
                  <a:moveTo>
                    <a:pt x="939799" y="49513"/>
                  </a:moveTo>
                  <a:lnTo>
                    <a:pt x="914399" y="49505"/>
                  </a:lnTo>
                  <a:lnTo>
                    <a:pt x="914407" y="24105"/>
                  </a:lnTo>
                  <a:lnTo>
                    <a:pt x="939807" y="24113"/>
                  </a:lnTo>
                  <a:lnTo>
                    <a:pt x="939799" y="49513"/>
                  </a:lnTo>
                  <a:close/>
                </a:path>
                <a:path w="4838700" h="76200">
                  <a:moveTo>
                    <a:pt x="990599" y="49529"/>
                  </a:moveTo>
                  <a:lnTo>
                    <a:pt x="965199" y="49521"/>
                  </a:lnTo>
                  <a:lnTo>
                    <a:pt x="965207" y="24121"/>
                  </a:lnTo>
                  <a:lnTo>
                    <a:pt x="990607" y="24129"/>
                  </a:lnTo>
                  <a:lnTo>
                    <a:pt x="990599" y="49529"/>
                  </a:lnTo>
                  <a:close/>
                </a:path>
                <a:path w="4838700" h="76200">
                  <a:moveTo>
                    <a:pt x="1041399" y="49546"/>
                  </a:moveTo>
                  <a:lnTo>
                    <a:pt x="1015999" y="49538"/>
                  </a:lnTo>
                  <a:lnTo>
                    <a:pt x="1016007" y="24138"/>
                  </a:lnTo>
                  <a:lnTo>
                    <a:pt x="1041407" y="24146"/>
                  </a:lnTo>
                  <a:lnTo>
                    <a:pt x="1041399" y="49546"/>
                  </a:lnTo>
                  <a:close/>
                </a:path>
                <a:path w="4838700" h="76200">
                  <a:moveTo>
                    <a:pt x="1092199" y="49562"/>
                  </a:moveTo>
                  <a:lnTo>
                    <a:pt x="1066799" y="49554"/>
                  </a:lnTo>
                  <a:lnTo>
                    <a:pt x="1066807" y="24154"/>
                  </a:lnTo>
                  <a:lnTo>
                    <a:pt x="1092207" y="24162"/>
                  </a:lnTo>
                  <a:lnTo>
                    <a:pt x="1092199" y="49562"/>
                  </a:lnTo>
                  <a:close/>
                </a:path>
                <a:path w="4838700" h="76200">
                  <a:moveTo>
                    <a:pt x="1142999" y="49578"/>
                  </a:moveTo>
                  <a:lnTo>
                    <a:pt x="1117599" y="49570"/>
                  </a:lnTo>
                  <a:lnTo>
                    <a:pt x="1117607" y="24170"/>
                  </a:lnTo>
                  <a:lnTo>
                    <a:pt x="1143007" y="24178"/>
                  </a:lnTo>
                  <a:lnTo>
                    <a:pt x="1142999" y="49578"/>
                  </a:lnTo>
                  <a:close/>
                </a:path>
                <a:path w="4838700" h="76200">
                  <a:moveTo>
                    <a:pt x="1193799" y="49595"/>
                  </a:moveTo>
                  <a:lnTo>
                    <a:pt x="1168399" y="49586"/>
                  </a:lnTo>
                  <a:lnTo>
                    <a:pt x="1168407" y="24186"/>
                  </a:lnTo>
                  <a:lnTo>
                    <a:pt x="1193807" y="24195"/>
                  </a:lnTo>
                  <a:lnTo>
                    <a:pt x="1193799" y="49595"/>
                  </a:lnTo>
                  <a:close/>
                </a:path>
                <a:path w="4838700" h="76200">
                  <a:moveTo>
                    <a:pt x="1244599" y="49611"/>
                  </a:moveTo>
                  <a:lnTo>
                    <a:pt x="1219199" y="49603"/>
                  </a:lnTo>
                  <a:lnTo>
                    <a:pt x="1219207" y="24203"/>
                  </a:lnTo>
                  <a:lnTo>
                    <a:pt x="1244607" y="24211"/>
                  </a:lnTo>
                  <a:lnTo>
                    <a:pt x="1244599" y="49611"/>
                  </a:lnTo>
                  <a:close/>
                </a:path>
                <a:path w="4838700" h="76200">
                  <a:moveTo>
                    <a:pt x="1295399" y="49627"/>
                  </a:moveTo>
                  <a:lnTo>
                    <a:pt x="1269999" y="49619"/>
                  </a:lnTo>
                  <a:lnTo>
                    <a:pt x="1270007" y="24219"/>
                  </a:lnTo>
                  <a:lnTo>
                    <a:pt x="1295407" y="24227"/>
                  </a:lnTo>
                  <a:lnTo>
                    <a:pt x="1295399" y="49627"/>
                  </a:lnTo>
                  <a:close/>
                </a:path>
                <a:path w="4838700" h="76200">
                  <a:moveTo>
                    <a:pt x="1346199" y="49643"/>
                  </a:moveTo>
                  <a:lnTo>
                    <a:pt x="1320799" y="49635"/>
                  </a:lnTo>
                  <a:lnTo>
                    <a:pt x="1320807" y="24235"/>
                  </a:lnTo>
                  <a:lnTo>
                    <a:pt x="1346207" y="24243"/>
                  </a:lnTo>
                  <a:lnTo>
                    <a:pt x="1346199" y="49643"/>
                  </a:lnTo>
                  <a:close/>
                </a:path>
                <a:path w="4838700" h="76200">
                  <a:moveTo>
                    <a:pt x="1396999" y="49660"/>
                  </a:moveTo>
                  <a:lnTo>
                    <a:pt x="1371599" y="49652"/>
                  </a:lnTo>
                  <a:lnTo>
                    <a:pt x="1371607" y="24252"/>
                  </a:lnTo>
                  <a:lnTo>
                    <a:pt x="1397007" y="24260"/>
                  </a:lnTo>
                  <a:lnTo>
                    <a:pt x="1396999" y="49660"/>
                  </a:lnTo>
                  <a:close/>
                </a:path>
                <a:path w="4838700" h="76200">
                  <a:moveTo>
                    <a:pt x="1447799" y="49676"/>
                  </a:moveTo>
                  <a:lnTo>
                    <a:pt x="1422399" y="49668"/>
                  </a:lnTo>
                  <a:lnTo>
                    <a:pt x="1422407" y="24268"/>
                  </a:lnTo>
                  <a:lnTo>
                    <a:pt x="1447807" y="24276"/>
                  </a:lnTo>
                  <a:lnTo>
                    <a:pt x="1447799" y="49676"/>
                  </a:lnTo>
                  <a:close/>
                </a:path>
                <a:path w="4838700" h="76200">
                  <a:moveTo>
                    <a:pt x="1498599" y="49692"/>
                  </a:moveTo>
                  <a:lnTo>
                    <a:pt x="1473199" y="49684"/>
                  </a:lnTo>
                  <a:lnTo>
                    <a:pt x="1473207" y="24284"/>
                  </a:lnTo>
                  <a:lnTo>
                    <a:pt x="1498607" y="24292"/>
                  </a:lnTo>
                  <a:lnTo>
                    <a:pt x="1498599" y="49692"/>
                  </a:lnTo>
                  <a:close/>
                </a:path>
                <a:path w="4838700" h="76200">
                  <a:moveTo>
                    <a:pt x="1549399" y="49708"/>
                  </a:moveTo>
                  <a:lnTo>
                    <a:pt x="1523999" y="49700"/>
                  </a:lnTo>
                  <a:lnTo>
                    <a:pt x="1524007" y="24300"/>
                  </a:lnTo>
                  <a:lnTo>
                    <a:pt x="1549407" y="24308"/>
                  </a:lnTo>
                  <a:lnTo>
                    <a:pt x="1549399" y="49708"/>
                  </a:lnTo>
                  <a:close/>
                </a:path>
                <a:path w="4838700" h="76200">
                  <a:moveTo>
                    <a:pt x="1600199" y="49725"/>
                  </a:moveTo>
                  <a:lnTo>
                    <a:pt x="1574799" y="49717"/>
                  </a:lnTo>
                  <a:lnTo>
                    <a:pt x="1574807" y="24317"/>
                  </a:lnTo>
                  <a:lnTo>
                    <a:pt x="1600207" y="24325"/>
                  </a:lnTo>
                  <a:lnTo>
                    <a:pt x="1600199" y="49725"/>
                  </a:lnTo>
                  <a:close/>
                </a:path>
                <a:path w="4838700" h="76200">
                  <a:moveTo>
                    <a:pt x="1650999" y="49742"/>
                  </a:moveTo>
                  <a:lnTo>
                    <a:pt x="1625599" y="49733"/>
                  </a:lnTo>
                  <a:lnTo>
                    <a:pt x="1625608" y="24333"/>
                  </a:lnTo>
                  <a:lnTo>
                    <a:pt x="1651008" y="24342"/>
                  </a:lnTo>
                  <a:lnTo>
                    <a:pt x="1650999" y="49742"/>
                  </a:lnTo>
                  <a:close/>
                </a:path>
                <a:path w="4838700" h="76200">
                  <a:moveTo>
                    <a:pt x="1701799" y="49759"/>
                  </a:moveTo>
                  <a:lnTo>
                    <a:pt x="1676399" y="49750"/>
                  </a:lnTo>
                  <a:lnTo>
                    <a:pt x="1676408" y="24350"/>
                  </a:lnTo>
                  <a:lnTo>
                    <a:pt x="1701808" y="24359"/>
                  </a:lnTo>
                  <a:lnTo>
                    <a:pt x="1701799" y="49759"/>
                  </a:lnTo>
                  <a:close/>
                </a:path>
                <a:path w="4838700" h="76200">
                  <a:moveTo>
                    <a:pt x="1752599" y="49776"/>
                  </a:moveTo>
                  <a:lnTo>
                    <a:pt x="1727199" y="49767"/>
                  </a:lnTo>
                  <a:lnTo>
                    <a:pt x="1727208" y="24367"/>
                  </a:lnTo>
                  <a:lnTo>
                    <a:pt x="1752608" y="24376"/>
                  </a:lnTo>
                  <a:lnTo>
                    <a:pt x="1752599" y="49776"/>
                  </a:lnTo>
                  <a:close/>
                </a:path>
                <a:path w="4838700" h="76200">
                  <a:moveTo>
                    <a:pt x="1803399" y="49793"/>
                  </a:moveTo>
                  <a:lnTo>
                    <a:pt x="1777999" y="49784"/>
                  </a:lnTo>
                  <a:lnTo>
                    <a:pt x="1778008" y="24384"/>
                  </a:lnTo>
                  <a:lnTo>
                    <a:pt x="1803408" y="24393"/>
                  </a:lnTo>
                  <a:lnTo>
                    <a:pt x="1803399" y="49793"/>
                  </a:lnTo>
                  <a:close/>
                </a:path>
                <a:path w="4838700" h="76200">
                  <a:moveTo>
                    <a:pt x="1854199" y="49810"/>
                  </a:moveTo>
                  <a:lnTo>
                    <a:pt x="1828799" y="49801"/>
                  </a:lnTo>
                  <a:lnTo>
                    <a:pt x="1828808" y="24401"/>
                  </a:lnTo>
                  <a:lnTo>
                    <a:pt x="1854208" y="24410"/>
                  </a:lnTo>
                  <a:lnTo>
                    <a:pt x="1854199" y="49810"/>
                  </a:lnTo>
                  <a:close/>
                </a:path>
                <a:path w="4838700" h="76200">
                  <a:moveTo>
                    <a:pt x="1904999" y="49827"/>
                  </a:moveTo>
                  <a:lnTo>
                    <a:pt x="1879599" y="49819"/>
                  </a:lnTo>
                  <a:lnTo>
                    <a:pt x="1879608" y="24419"/>
                  </a:lnTo>
                  <a:lnTo>
                    <a:pt x="1905008" y="24427"/>
                  </a:lnTo>
                  <a:lnTo>
                    <a:pt x="1904999" y="49827"/>
                  </a:lnTo>
                  <a:close/>
                </a:path>
                <a:path w="4838700" h="76200">
                  <a:moveTo>
                    <a:pt x="1955799" y="49844"/>
                  </a:moveTo>
                  <a:lnTo>
                    <a:pt x="1930399" y="49836"/>
                  </a:lnTo>
                  <a:lnTo>
                    <a:pt x="1930408" y="24436"/>
                  </a:lnTo>
                  <a:lnTo>
                    <a:pt x="1955808" y="24444"/>
                  </a:lnTo>
                  <a:lnTo>
                    <a:pt x="1955799" y="49844"/>
                  </a:lnTo>
                  <a:close/>
                </a:path>
                <a:path w="4838700" h="76200">
                  <a:moveTo>
                    <a:pt x="2006599" y="49861"/>
                  </a:moveTo>
                  <a:lnTo>
                    <a:pt x="1981199" y="49853"/>
                  </a:lnTo>
                  <a:lnTo>
                    <a:pt x="1981208" y="24453"/>
                  </a:lnTo>
                  <a:lnTo>
                    <a:pt x="2006608" y="24461"/>
                  </a:lnTo>
                  <a:lnTo>
                    <a:pt x="2006599" y="49861"/>
                  </a:lnTo>
                  <a:close/>
                </a:path>
                <a:path w="4838700" h="76200">
                  <a:moveTo>
                    <a:pt x="2057399" y="49878"/>
                  </a:moveTo>
                  <a:lnTo>
                    <a:pt x="2031999" y="49870"/>
                  </a:lnTo>
                  <a:lnTo>
                    <a:pt x="2032008" y="24470"/>
                  </a:lnTo>
                  <a:lnTo>
                    <a:pt x="2057408" y="24478"/>
                  </a:lnTo>
                  <a:lnTo>
                    <a:pt x="2057399" y="49878"/>
                  </a:lnTo>
                  <a:close/>
                </a:path>
                <a:path w="4838700" h="76200">
                  <a:moveTo>
                    <a:pt x="2108199" y="49895"/>
                  </a:moveTo>
                  <a:lnTo>
                    <a:pt x="2082799" y="49887"/>
                  </a:lnTo>
                  <a:lnTo>
                    <a:pt x="2082808" y="24487"/>
                  </a:lnTo>
                  <a:lnTo>
                    <a:pt x="2108208" y="24495"/>
                  </a:lnTo>
                  <a:lnTo>
                    <a:pt x="2108199" y="49895"/>
                  </a:lnTo>
                  <a:close/>
                </a:path>
                <a:path w="4838700" h="76200">
                  <a:moveTo>
                    <a:pt x="2158999" y="49912"/>
                  </a:moveTo>
                  <a:lnTo>
                    <a:pt x="2133599" y="49904"/>
                  </a:lnTo>
                  <a:lnTo>
                    <a:pt x="2133608" y="24504"/>
                  </a:lnTo>
                  <a:lnTo>
                    <a:pt x="2159008" y="24512"/>
                  </a:lnTo>
                  <a:lnTo>
                    <a:pt x="2158999" y="49912"/>
                  </a:lnTo>
                  <a:close/>
                </a:path>
                <a:path w="4838700" h="76200">
                  <a:moveTo>
                    <a:pt x="2209799" y="49929"/>
                  </a:moveTo>
                  <a:lnTo>
                    <a:pt x="2184399" y="49921"/>
                  </a:lnTo>
                  <a:lnTo>
                    <a:pt x="2184408" y="24521"/>
                  </a:lnTo>
                  <a:lnTo>
                    <a:pt x="2209808" y="24529"/>
                  </a:lnTo>
                  <a:lnTo>
                    <a:pt x="2209799" y="49929"/>
                  </a:lnTo>
                  <a:close/>
                </a:path>
                <a:path w="4838700" h="76200">
                  <a:moveTo>
                    <a:pt x="2260599" y="49946"/>
                  </a:moveTo>
                  <a:lnTo>
                    <a:pt x="2235199" y="49938"/>
                  </a:lnTo>
                  <a:lnTo>
                    <a:pt x="2235208" y="24538"/>
                  </a:lnTo>
                  <a:lnTo>
                    <a:pt x="2260608" y="24546"/>
                  </a:lnTo>
                  <a:lnTo>
                    <a:pt x="2260599" y="49946"/>
                  </a:lnTo>
                  <a:close/>
                </a:path>
                <a:path w="4838700" h="76200">
                  <a:moveTo>
                    <a:pt x="2311399" y="49964"/>
                  </a:moveTo>
                  <a:lnTo>
                    <a:pt x="2285999" y="49955"/>
                  </a:lnTo>
                  <a:lnTo>
                    <a:pt x="2286008" y="24555"/>
                  </a:lnTo>
                  <a:lnTo>
                    <a:pt x="2311408" y="24564"/>
                  </a:lnTo>
                  <a:lnTo>
                    <a:pt x="2311399" y="49964"/>
                  </a:lnTo>
                  <a:close/>
                </a:path>
                <a:path w="4838700" h="76200">
                  <a:moveTo>
                    <a:pt x="2362199" y="49981"/>
                  </a:moveTo>
                  <a:lnTo>
                    <a:pt x="2336799" y="49972"/>
                  </a:lnTo>
                  <a:lnTo>
                    <a:pt x="2336808" y="24572"/>
                  </a:lnTo>
                  <a:lnTo>
                    <a:pt x="2362208" y="24581"/>
                  </a:lnTo>
                  <a:lnTo>
                    <a:pt x="2362199" y="49981"/>
                  </a:lnTo>
                  <a:close/>
                </a:path>
                <a:path w="4838700" h="76200">
                  <a:moveTo>
                    <a:pt x="2412999" y="49998"/>
                  </a:moveTo>
                  <a:lnTo>
                    <a:pt x="2387599" y="49989"/>
                  </a:lnTo>
                  <a:lnTo>
                    <a:pt x="2387608" y="24589"/>
                  </a:lnTo>
                  <a:lnTo>
                    <a:pt x="2413008" y="24598"/>
                  </a:lnTo>
                  <a:lnTo>
                    <a:pt x="2412999" y="49998"/>
                  </a:lnTo>
                  <a:close/>
                </a:path>
                <a:path w="4838700" h="76200">
                  <a:moveTo>
                    <a:pt x="2463799" y="50015"/>
                  </a:moveTo>
                  <a:lnTo>
                    <a:pt x="2438399" y="50006"/>
                  </a:lnTo>
                  <a:lnTo>
                    <a:pt x="2438408" y="24606"/>
                  </a:lnTo>
                  <a:lnTo>
                    <a:pt x="2463808" y="24615"/>
                  </a:lnTo>
                  <a:lnTo>
                    <a:pt x="2463799" y="50015"/>
                  </a:lnTo>
                  <a:close/>
                </a:path>
                <a:path w="4838700" h="76200">
                  <a:moveTo>
                    <a:pt x="2514599" y="50032"/>
                  </a:moveTo>
                  <a:lnTo>
                    <a:pt x="2489199" y="50023"/>
                  </a:lnTo>
                  <a:lnTo>
                    <a:pt x="2489208" y="24623"/>
                  </a:lnTo>
                  <a:lnTo>
                    <a:pt x="2514608" y="24632"/>
                  </a:lnTo>
                  <a:lnTo>
                    <a:pt x="2514599" y="50032"/>
                  </a:lnTo>
                  <a:close/>
                </a:path>
                <a:path w="4838700" h="76200">
                  <a:moveTo>
                    <a:pt x="2565399" y="50049"/>
                  </a:moveTo>
                  <a:lnTo>
                    <a:pt x="2539999" y="50040"/>
                  </a:lnTo>
                  <a:lnTo>
                    <a:pt x="2540008" y="24640"/>
                  </a:lnTo>
                  <a:lnTo>
                    <a:pt x="2565408" y="24649"/>
                  </a:lnTo>
                  <a:lnTo>
                    <a:pt x="2565399" y="50049"/>
                  </a:lnTo>
                  <a:close/>
                </a:path>
                <a:path w="4838700" h="76200">
                  <a:moveTo>
                    <a:pt x="2616199" y="50066"/>
                  </a:moveTo>
                  <a:lnTo>
                    <a:pt x="2590799" y="50057"/>
                  </a:lnTo>
                  <a:lnTo>
                    <a:pt x="2590808" y="24657"/>
                  </a:lnTo>
                  <a:lnTo>
                    <a:pt x="2616208" y="24666"/>
                  </a:lnTo>
                  <a:lnTo>
                    <a:pt x="2616199" y="50066"/>
                  </a:lnTo>
                  <a:close/>
                </a:path>
                <a:path w="4838700" h="76200">
                  <a:moveTo>
                    <a:pt x="2666999" y="50083"/>
                  </a:moveTo>
                  <a:lnTo>
                    <a:pt x="2641599" y="50074"/>
                  </a:lnTo>
                  <a:lnTo>
                    <a:pt x="2641608" y="24674"/>
                  </a:lnTo>
                  <a:lnTo>
                    <a:pt x="2667008" y="24683"/>
                  </a:lnTo>
                  <a:lnTo>
                    <a:pt x="2666999" y="50083"/>
                  </a:lnTo>
                  <a:close/>
                </a:path>
                <a:path w="4838700" h="76200">
                  <a:moveTo>
                    <a:pt x="2717799" y="50100"/>
                  </a:moveTo>
                  <a:lnTo>
                    <a:pt x="2692399" y="50091"/>
                  </a:lnTo>
                  <a:lnTo>
                    <a:pt x="2692408" y="24691"/>
                  </a:lnTo>
                  <a:lnTo>
                    <a:pt x="2717808" y="24700"/>
                  </a:lnTo>
                  <a:lnTo>
                    <a:pt x="2717799" y="50100"/>
                  </a:lnTo>
                  <a:close/>
                </a:path>
                <a:path w="4838700" h="76200">
                  <a:moveTo>
                    <a:pt x="2768599" y="50117"/>
                  </a:moveTo>
                  <a:lnTo>
                    <a:pt x="2743199" y="50108"/>
                  </a:lnTo>
                  <a:lnTo>
                    <a:pt x="2743208" y="24708"/>
                  </a:lnTo>
                  <a:lnTo>
                    <a:pt x="2768608" y="24717"/>
                  </a:lnTo>
                  <a:lnTo>
                    <a:pt x="2768599" y="50117"/>
                  </a:lnTo>
                  <a:close/>
                </a:path>
                <a:path w="4838700" h="76200">
                  <a:moveTo>
                    <a:pt x="2819399" y="50134"/>
                  </a:moveTo>
                  <a:lnTo>
                    <a:pt x="2793999" y="50126"/>
                  </a:lnTo>
                  <a:lnTo>
                    <a:pt x="2794008" y="24726"/>
                  </a:lnTo>
                  <a:lnTo>
                    <a:pt x="2819408" y="24734"/>
                  </a:lnTo>
                  <a:lnTo>
                    <a:pt x="2819399" y="50134"/>
                  </a:lnTo>
                  <a:close/>
                </a:path>
                <a:path w="4838700" h="76200">
                  <a:moveTo>
                    <a:pt x="2870199" y="50151"/>
                  </a:moveTo>
                  <a:lnTo>
                    <a:pt x="2844799" y="50143"/>
                  </a:lnTo>
                  <a:lnTo>
                    <a:pt x="2844808" y="24743"/>
                  </a:lnTo>
                  <a:lnTo>
                    <a:pt x="2870208" y="24751"/>
                  </a:lnTo>
                  <a:lnTo>
                    <a:pt x="2870199" y="50151"/>
                  </a:lnTo>
                  <a:close/>
                </a:path>
                <a:path w="4838700" h="76200">
                  <a:moveTo>
                    <a:pt x="2920999" y="50168"/>
                  </a:moveTo>
                  <a:lnTo>
                    <a:pt x="2895599" y="50160"/>
                  </a:lnTo>
                  <a:lnTo>
                    <a:pt x="2895608" y="24760"/>
                  </a:lnTo>
                  <a:lnTo>
                    <a:pt x="2921008" y="24768"/>
                  </a:lnTo>
                  <a:lnTo>
                    <a:pt x="2920999" y="50168"/>
                  </a:lnTo>
                  <a:close/>
                </a:path>
                <a:path w="4838700" h="76200">
                  <a:moveTo>
                    <a:pt x="2971799" y="50185"/>
                  </a:moveTo>
                  <a:lnTo>
                    <a:pt x="2946399" y="50177"/>
                  </a:lnTo>
                  <a:lnTo>
                    <a:pt x="2946408" y="24777"/>
                  </a:lnTo>
                  <a:lnTo>
                    <a:pt x="2971808" y="24785"/>
                  </a:lnTo>
                  <a:lnTo>
                    <a:pt x="2971799" y="50185"/>
                  </a:lnTo>
                  <a:close/>
                </a:path>
                <a:path w="4838700" h="76200">
                  <a:moveTo>
                    <a:pt x="3022599" y="50202"/>
                  </a:moveTo>
                  <a:lnTo>
                    <a:pt x="2997199" y="50194"/>
                  </a:lnTo>
                  <a:lnTo>
                    <a:pt x="2997208" y="24794"/>
                  </a:lnTo>
                  <a:lnTo>
                    <a:pt x="3022608" y="24802"/>
                  </a:lnTo>
                  <a:lnTo>
                    <a:pt x="3022599" y="50202"/>
                  </a:lnTo>
                  <a:close/>
                </a:path>
                <a:path w="4838700" h="76200">
                  <a:moveTo>
                    <a:pt x="3073399" y="50219"/>
                  </a:moveTo>
                  <a:lnTo>
                    <a:pt x="3047999" y="50211"/>
                  </a:lnTo>
                  <a:lnTo>
                    <a:pt x="3048008" y="24811"/>
                  </a:lnTo>
                  <a:lnTo>
                    <a:pt x="3073408" y="24819"/>
                  </a:lnTo>
                  <a:lnTo>
                    <a:pt x="3073399" y="50219"/>
                  </a:lnTo>
                  <a:close/>
                </a:path>
                <a:path w="4838700" h="76200">
                  <a:moveTo>
                    <a:pt x="3124199" y="50236"/>
                  </a:moveTo>
                  <a:lnTo>
                    <a:pt x="3098799" y="50228"/>
                  </a:lnTo>
                  <a:lnTo>
                    <a:pt x="3098808" y="24828"/>
                  </a:lnTo>
                  <a:lnTo>
                    <a:pt x="3124208" y="24836"/>
                  </a:lnTo>
                  <a:lnTo>
                    <a:pt x="3124199" y="50236"/>
                  </a:lnTo>
                  <a:close/>
                </a:path>
                <a:path w="4838700" h="76200">
                  <a:moveTo>
                    <a:pt x="3174999" y="50253"/>
                  </a:moveTo>
                  <a:lnTo>
                    <a:pt x="3149599" y="50245"/>
                  </a:lnTo>
                  <a:lnTo>
                    <a:pt x="3149608" y="24845"/>
                  </a:lnTo>
                  <a:lnTo>
                    <a:pt x="3175008" y="24853"/>
                  </a:lnTo>
                  <a:lnTo>
                    <a:pt x="3174999" y="50253"/>
                  </a:lnTo>
                  <a:close/>
                </a:path>
                <a:path w="4838700" h="76200">
                  <a:moveTo>
                    <a:pt x="3225799" y="50270"/>
                  </a:moveTo>
                  <a:lnTo>
                    <a:pt x="3200399" y="50262"/>
                  </a:lnTo>
                  <a:lnTo>
                    <a:pt x="3200408" y="24862"/>
                  </a:lnTo>
                  <a:lnTo>
                    <a:pt x="3225808" y="24870"/>
                  </a:lnTo>
                  <a:lnTo>
                    <a:pt x="3225799" y="50270"/>
                  </a:lnTo>
                  <a:close/>
                </a:path>
                <a:path w="4838700" h="76200">
                  <a:moveTo>
                    <a:pt x="3276599" y="50288"/>
                  </a:moveTo>
                  <a:lnTo>
                    <a:pt x="3251199" y="50279"/>
                  </a:lnTo>
                  <a:lnTo>
                    <a:pt x="3251208" y="24879"/>
                  </a:lnTo>
                  <a:lnTo>
                    <a:pt x="3276608" y="24888"/>
                  </a:lnTo>
                  <a:lnTo>
                    <a:pt x="3276599" y="50288"/>
                  </a:lnTo>
                  <a:close/>
                </a:path>
                <a:path w="4838700" h="76200">
                  <a:moveTo>
                    <a:pt x="3327399" y="50305"/>
                  </a:moveTo>
                  <a:lnTo>
                    <a:pt x="3301999" y="50296"/>
                  </a:lnTo>
                  <a:lnTo>
                    <a:pt x="3302008" y="24896"/>
                  </a:lnTo>
                  <a:lnTo>
                    <a:pt x="3327408" y="24905"/>
                  </a:lnTo>
                  <a:lnTo>
                    <a:pt x="3327399" y="50305"/>
                  </a:lnTo>
                  <a:close/>
                </a:path>
                <a:path w="4838700" h="76200">
                  <a:moveTo>
                    <a:pt x="3378199" y="50322"/>
                  </a:moveTo>
                  <a:lnTo>
                    <a:pt x="3352799" y="50313"/>
                  </a:lnTo>
                  <a:lnTo>
                    <a:pt x="3352808" y="24913"/>
                  </a:lnTo>
                  <a:lnTo>
                    <a:pt x="3378208" y="24922"/>
                  </a:lnTo>
                  <a:lnTo>
                    <a:pt x="3378199" y="50322"/>
                  </a:lnTo>
                  <a:close/>
                </a:path>
                <a:path w="4838700" h="76200">
                  <a:moveTo>
                    <a:pt x="3428999" y="50339"/>
                  </a:moveTo>
                  <a:lnTo>
                    <a:pt x="3403599" y="50330"/>
                  </a:lnTo>
                  <a:lnTo>
                    <a:pt x="3403608" y="24930"/>
                  </a:lnTo>
                  <a:lnTo>
                    <a:pt x="3429008" y="24939"/>
                  </a:lnTo>
                  <a:lnTo>
                    <a:pt x="3428999" y="50339"/>
                  </a:lnTo>
                  <a:close/>
                </a:path>
                <a:path w="4838700" h="76200">
                  <a:moveTo>
                    <a:pt x="3479799" y="50356"/>
                  </a:moveTo>
                  <a:lnTo>
                    <a:pt x="3454399" y="50347"/>
                  </a:lnTo>
                  <a:lnTo>
                    <a:pt x="3454408" y="24947"/>
                  </a:lnTo>
                  <a:lnTo>
                    <a:pt x="3479808" y="24956"/>
                  </a:lnTo>
                  <a:lnTo>
                    <a:pt x="3479799" y="50356"/>
                  </a:lnTo>
                  <a:close/>
                </a:path>
                <a:path w="4838700" h="76200">
                  <a:moveTo>
                    <a:pt x="3530599" y="50373"/>
                  </a:moveTo>
                  <a:lnTo>
                    <a:pt x="3505199" y="50364"/>
                  </a:lnTo>
                  <a:lnTo>
                    <a:pt x="3505208" y="24964"/>
                  </a:lnTo>
                  <a:lnTo>
                    <a:pt x="3530608" y="24973"/>
                  </a:lnTo>
                  <a:lnTo>
                    <a:pt x="3530599" y="50373"/>
                  </a:lnTo>
                  <a:close/>
                </a:path>
                <a:path w="4838700" h="76200">
                  <a:moveTo>
                    <a:pt x="3581399" y="50390"/>
                  </a:moveTo>
                  <a:lnTo>
                    <a:pt x="3555999" y="50381"/>
                  </a:lnTo>
                  <a:lnTo>
                    <a:pt x="3556008" y="24981"/>
                  </a:lnTo>
                  <a:lnTo>
                    <a:pt x="3581408" y="24990"/>
                  </a:lnTo>
                  <a:lnTo>
                    <a:pt x="3581399" y="50390"/>
                  </a:lnTo>
                  <a:close/>
                </a:path>
                <a:path w="4838700" h="76200">
                  <a:moveTo>
                    <a:pt x="3632199" y="50407"/>
                  </a:moveTo>
                  <a:lnTo>
                    <a:pt x="3606799" y="50398"/>
                  </a:lnTo>
                  <a:lnTo>
                    <a:pt x="3606808" y="24998"/>
                  </a:lnTo>
                  <a:lnTo>
                    <a:pt x="3632208" y="25007"/>
                  </a:lnTo>
                  <a:lnTo>
                    <a:pt x="3632199" y="50407"/>
                  </a:lnTo>
                  <a:close/>
                </a:path>
                <a:path w="4838700" h="76200">
                  <a:moveTo>
                    <a:pt x="3682999" y="50424"/>
                  </a:moveTo>
                  <a:lnTo>
                    <a:pt x="3657599" y="50415"/>
                  </a:lnTo>
                  <a:lnTo>
                    <a:pt x="3657608" y="25015"/>
                  </a:lnTo>
                  <a:lnTo>
                    <a:pt x="3683008" y="25024"/>
                  </a:lnTo>
                  <a:lnTo>
                    <a:pt x="3682999" y="50424"/>
                  </a:lnTo>
                  <a:close/>
                </a:path>
                <a:path w="4838700" h="76200">
                  <a:moveTo>
                    <a:pt x="3733799" y="50441"/>
                  </a:moveTo>
                  <a:lnTo>
                    <a:pt x="3708399" y="50432"/>
                  </a:lnTo>
                  <a:lnTo>
                    <a:pt x="3708408" y="25032"/>
                  </a:lnTo>
                  <a:lnTo>
                    <a:pt x="3733808" y="25041"/>
                  </a:lnTo>
                  <a:lnTo>
                    <a:pt x="3733799" y="50441"/>
                  </a:lnTo>
                  <a:close/>
                </a:path>
                <a:path w="4838700" h="76200">
                  <a:moveTo>
                    <a:pt x="3784599" y="50458"/>
                  </a:moveTo>
                  <a:lnTo>
                    <a:pt x="3759199" y="50450"/>
                  </a:lnTo>
                  <a:lnTo>
                    <a:pt x="3759208" y="25050"/>
                  </a:lnTo>
                  <a:lnTo>
                    <a:pt x="3784608" y="25058"/>
                  </a:lnTo>
                  <a:lnTo>
                    <a:pt x="3784599" y="50458"/>
                  </a:lnTo>
                  <a:close/>
                </a:path>
                <a:path w="4838700" h="76200">
                  <a:moveTo>
                    <a:pt x="3835399" y="50475"/>
                  </a:moveTo>
                  <a:lnTo>
                    <a:pt x="3809999" y="50467"/>
                  </a:lnTo>
                  <a:lnTo>
                    <a:pt x="3810008" y="25067"/>
                  </a:lnTo>
                  <a:lnTo>
                    <a:pt x="3835408" y="25075"/>
                  </a:lnTo>
                  <a:lnTo>
                    <a:pt x="3835399" y="50475"/>
                  </a:lnTo>
                  <a:close/>
                </a:path>
                <a:path w="4838700" h="76200">
                  <a:moveTo>
                    <a:pt x="3886199" y="50492"/>
                  </a:moveTo>
                  <a:lnTo>
                    <a:pt x="3860799" y="50484"/>
                  </a:lnTo>
                  <a:lnTo>
                    <a:pt x="3860808" y="25084"/>
                  </a:lnTo>
                  <a:lnTo>
                    <a:pt x="3886208" y="25092"/>
                  </a:lnTo>
                  <a:lnTo>
                    <a:pt x="3886199" y="50492"/>
                  </a:lnTo>
                  <a:close/>
                </a:path>
                <a:path w="4838700" h="76200">
                  <a:moveTo>
                    <a:pt x="3936999" y="50509"/>
                  </a:moveTo>
                  <a:lnTo>
                    <a:pt x="3911599" y="50501"/>
                  </a:lnTo>
                  <a:lnTo>
                    <a:pt x="3911608" y="25101"/>
                  </a:lnTo>
                  <a:lnTo>
                    <a:pt x="3937008" y="25109"/>
                  </a:lnTo>
                  <a:lnTo>
                    <a:pt x="3936999" y="50509"/>
                  </a:lnTo>
                  <a:close/>
                </a:path>
                <a:path w="4838700" h="76200">
                  <a:moveTo>
                    <a:pt x="3987799" y="50526"/>
                  </a:moveTo>
                  <a:lnTo>
                    <a:pt x="3962399" y="50518"/>
                  </a:lnTo>
                  <a:lnTo>
                    <a:pt x="3962408" y="25118"/>
                  </a:lnTo>
                  <a:lnTo>
                    <a:pt x="3987808" y="25126"/>
                  </a:lnTo>
                  <a:lnTo>
                    <a:pt x="3987799" y="50526"/>
                  </a:lnTo>
                  <a:close/>
                </a:path>
                <a:path w="4838700" h="76200">
                  <a:moveTo>
                    <a:pt x="4038598" y="50543"/>
                  </a:moveTo>
                  <a:lnTo>
                    <a:pt x="4013198" y="50535"/>
                  </a:lnTo>
                  <a:lnTo>
                    <a:pt x="4013207" y="25135"/>
                  </a:lnTo>
                  <a:lnTo>
                    <a:pt x="4038607" y="25143"/>
                  </a:lnTo>
                  <a:lnTo>
                    <a:pt x="4038598" y="50543"/>
                  </a:lnTo>
                  <a:close/>
                </a:path>
                <a:path w="4838700" h="76200">
                  <a:moveTo>
                    <a:pt x="4089398" y="50560"/>
                  </a:moveTo>
                  <a:lnTo>
                    <a:pt x="4063998" y="50552"/>
                  </a:lnTo>
                  <a:lnTo>
                    <a:pt x="4064007" y="25152"/>
                  </a:lnTo>
                  <a:lnTo>
                    <a:pt x="4089407" y="25160"/>
                  </a:lnTo>
                  <a:lnTo>
                    <a:pt x="4089398" y="50560"/>
                  </a:lnTo>
                  <a:close/>
                </a:path>
                <a:path w="4838700" h="76200">
                  <a:moveTo>
                    <a:pt x="4140198" y="50577"/>
                  </a:moveTo>
                  <a:lnTo>
                    <a:pt x="4114798" y="50569"/>
                  </a:lnTo>
                  <a:lnTo>
                    <a:pt x="4114807" y="25169"/>
                  </a:lnTo>
                  <a:lnTo>
                    <a:pt x="4140207" y="25177"/>
                  </a:lnTo>
                  <a:lnTo>
                    <a:pt x="4140198" y="50577"/>
                  </a:lnTo>
                  <a:close/>
                </a:path>
                <a:path w="4838700" h="76200">
                  <a:moveTo>
                    <a:pt x="4190998" y="50594"/>
                  </a:moveTo>
                  <a:lnTo>
                    <a:pt x="4165598" y="50586"/>
                  </a:lnTo>
                  <a:lnTo>
                    <a:pt x="4165607" y="25186"/>
                  </a:lnTo>
                  <a:lnTo>
                    <a:pt x="4191007" y="25194"/>
                  </a:lnTo>
                  <a:lnTo>
                    <a:pt x="4190998" y="50594"/>
                  </a:lnTo>
                  <a:close/>
                </a:path>
                <a:path w="4838700" h="76200">
                  <a:moveTo>
                    <a:pt x="4241798" y="50612"/>
                  </a:moveTo>
                  <a:lnTo>
                    <a:pt x="4216398" y="50603"/>
                  </a:lnTo>
                  <a:lnTo>
                    <a:pt x="4216407" y="25203"/>
                  </a:lnTo>
                  <a:lnTo>
                    <a:pt x="4241807" y="25212"/>
                  </a:lnTo>
                  <a:lnTo>
                    <a:pt x="4241798" y="50612"/>
                  </a:lnTo>
                  <a:close/>
                </a:path>
                <a:path w="4838700" h="76200">
                  <a:moveTo>
                    <a:pt x="4292598" y="50629"/>
                  </a:moveTo>
                  <a:lnTo>
                    <a:pt x="4267198" y="50620"/>
                  </a:lnTo>
                  <a:lnTo>
                    <a:pt x="4267207" y="25220"/>
                  </a:lnTo>
                  <a:lnTo>
                    <a:pt x="4292607" y="25229"/>
                  </a:lnTo>
                  <a:lnTo>
                    <a:pt x="4292598" y="50629"/>
                  </a:lnTo>
                  <a:close/>
                </a:path>
                <a:path w="4838700" h="76200">
                  <a:moveTo>
                    <a:pt x="4343398" y="50646"/>
                  </a:moveTo>
                  <a:lnTo>
                    <a:pt x="4317998" y="50637"/>
                  </a:lnTo>
                  <a:lnTo>
                    <a:pt x="4318007" y="25237"/>
                  </a:lnTo>
                  <a:lnTo>
                    <a:pt x="4343407" y="25246"/>
                  </a:lnTo>
                  <a:lnTo>
                    <a:pt x="4343398" y="50646"/>
                  </a:lnTo>
                  <a:close/>
                </a:path>
                <a:path w="4838700" h="76200">
                  <a:moveTo>
                    <a:pt x="4394198" y="50663"/>
                  </a:moveTo>
                  <a:lnTo>
                    <a:pt x="4368798" y="50654"/>
                  </a:lnTo>
                  <a:lnTo>
                    <a:pt x="4368807" y="25254"/>
                  </a:lnTo>
                  <a:lnTo>
                    <a:pt x="4394207" y="25263"/>
                  </a:lnTo>
                  <a:lnTo>
                    <a:pt x="4394198" y="50663"/>
                  </a:lnTo>
                  <a:close/>
                </a:path>
                <a:path w="4838700" h="76200">
                  <a:moveTo>
                    <a:pt x="4444998" y="50680"/>
                  </a:moveTo>
                  <a:lnTo>
                    <a:pt x="4419598" y="50671"/>
                  </a:lnTo>
                  <a:lnTo>
                    <a:pt x="4419607" y="25271"/>
                  </a:lnTo>
                  <a:lnTo>
                    <a:pt x="4445007" y="25280"/>
                  </a:lnTo>
                  <a:lnTo>
                    <a:pt x="4444998" y="50680"/>
                  </a:lnTo>
                  <a:close/>
                </a:path>
                <a:path w="4838700" h="76200">
                  <a:moveTo>
                    <a:pt x="4495798" y="50697"/>
                  </a:moveTo>
                  <a:lnTo>
                    <a:pt x="4470398" y="50688"/>
                  </a:lnTo>
                  <a:lnTo>
                    <a:pt x="4470407" y="25288"/>
                  </a:lnTo>
                  <a:lnTo>
                    <a:pt x="4495807" y="25297"/>
                  </a:lnTo>
                  <a:lnTo>
                    <a:pt x="4495798" y="50697"/>
                  </a:lnTo>
                  <a:close/>
                </a:path>
                <a:path w="4838700" h="76200">
                  <a:moveTo>
                    <a:pt x="4546598" y="50714"/>
                  </a:moveTo>
                  <a:lnTo>
                    <a:pt x="4521198" y="50705"/>
                  </a:lnTo>
                  <a:lnTo>
                    <a:pt x="4521207" y="25305"/>
                  </a:lnTo>
                  <a:lnTo>
                    <a:pt x="4546607" y="25314"/>
                  </a:lnTo>
                  <a:lnTo>
                    <a:pt x="4546598" y="50714"/>
                  </a:lnTo>
                  <a:close/>
                </a:path>
                <a:path w="4838700" h="76200">
                  <a:moveTo>
                    <a:pt x="4597398" y="50731"/>
                  </a:moveTo>
                  <a:lnTo>
                    <a:pt x="4571998" y="50722"/>
                  </a:lnTo>
                  <a:lnTo>
                    <a:pt x="4572007" y="25322"/>
                  </a:lnTo>
                  <a:lnTo>
                    <a:pt x="4597407" y="25331"/>
                  </a:lnTo>
                  <a:lnTo>
                    <a:pt x="4597398" y="50731"/>
                  </a:lnTo>
                  <a:close/>
                </a:path>
                <a:path w="4838700" h="76200">
                  <a:moveTo>
                    <a:pt x="4648198" y="50748"/>
                  </a:moveTo>
                  <a:lnTo>
                    <a:pt x="4622798" y="50739"/>
                  </a:lnTo>
                  <a:lnTo>
                    <a:pt x="4622807" y="25339"/>
                  </a:lnTo>
                  <a:lnTo>
                    <a:pt x="4648207" y="25348"/>
                  </a:lnTo>
                  <a:lnTo>
                    <a:pt x="4648198" y="50748"/>
                  </a:lnTo>
                  <a:close/>
                </a:path>
                <a:path w="4838700" h="76200">
                  <a:moveTo>
                    <a:pt x="4698998" y="50765"/>
                  </a:moveTo>
                  <a:lnTo>
                    <a:pt x="4673598" y="50756"/>
                  </a:lnTo>
                  <a:lnTo>
                    <a:pt x="4673607" y="25356"/>
                  </a:lnTo>
                  <a:lnTo>
                    <a:pt x="4699007" y="25365"/>
                  </a:lnTo>
                  <a:lnTo>
                    <a:pt x="4698998" y="50765"/>
                  </a:lnTo>
                  <a:close/>
                </a:path>
                <a:path w="4838700" h="76200">
                  <a:moveTo>
                    <a:pt x="4749798" y="50782"/>
                  </a:moveTo>
                  <a:lnTo>
                    <a:pt x="4724398" y="50774"/>
                  </a:lnTo>
                  <a:lnTo>
                    <a:pt x="4724407" y="25374"/>
                  </a:lnTo>
                  <a:lnTo>
                    <a:pt x="4749807" y="25382"/>
                  </a:lnTo>
                  <a:lnTo>
                    <a:pt x="4749798" y="50782"/>
                  </a:lnTo>
                  <a:close/>
                </a:path>
                <a:path w="4838700" h="76200">
                  <a:moveTo>
                    <a:pt x="4800591" y="76200"/>
                  </a:moveTo>
                  <a:lnTo>
                    <a:pt x="4785761" y="73200"/>
                  </a:lnTo>
                  <a:lnTo>
                    <a:pt x="4773653" y="65031"/>
                  </a:lnTo>
                  <a:lnTo>
                    <a:pt x="4765492" y="52918"/>
                  </a:lnTo>
                  <a:lnTo>
                    <a:pt x="4762503" y="38086"/>
                  </a:lnTo>
                  <a:lnTo>
                    <a:pt x="4765502" y="23257"/>
                  </a:lnTo>
                  <a:lnTo>
                    <a:pt x="4773672" y="11149"/>
                  </a:lnTo>
                  <a:lnTo>
                    <a:pt x="4785785" y="2988"/>
                  </a:lnTo>
                  <a:lnTo>
                    <a:pt x="4800616" y="0"/>
                  </a:lnTo>
                  <a:lnTo>
                    <a:pt x="4815445" y="2999"/>
                  </a:lnTo>
                  <a:lnTo>
                    <a:pt x="4827553" y="11168"/>
                  </a:lnTo>
                  <a:lnTo>
                    <a:pt x="4835715" y="23281"/>
                  </a:lnTo>
                  <a:lnTo>
                    <a:pt x="4836140" y="25391"/>
                  </a:lnTo>
                  <a:lnTo>
                    <a:pt x="4775209" y="25391"/>
                  </a:lnTo>
                  <a:lnTo>
                    <a:pt x="4775198" y="50790"/>
                  </a:lnTo>
                  <a:lnTo>
                    <a:pt x="4836139" y="50791"/>
                  </a:lnTo>
                  <a:lnTo>
                    <a:pt x="4835704" y="52941"/>
                  </a:lnTo>
                  <a:lnTo>
                    <a:pt x="4827535" y="65049"/>
                  </a:lnTo>
                  <a:lnTo>
                    <a:pt x="4815422" y="73210"/>
                  </a:lnTo>
                  <a:lnTo>
                    <a:pt x="4800591" y="76200"/>
                  </a:lnTo>
                  <a:close/>
                </a:path>
                <a:path w="4838700" h="76200">
                  <a:moveTo>
                    <a:pt x="4777785" y="50791"/>
                  </a:moveTo>
                  <a:lnTo>
                    <a:pt x="4775198" y="50790"/>
                  </a:lnTo>
                  <a:lnTo>
                    <a:pt x="4775209" y="25391"/>
                  </a:lnTo>
                  <a:lnTo>
                    <a:pt x="4777797" y="25392"/>
                  </a:lnTo>
                  <a:lnTo>
                    <a:pt x="4777785" y="50791"/>
                  </a:lnTo>
                  <a:close/>
                </a:path>
                <a:path w="4838700" h="76200">
                  <a:moveTo>
                    <a:pt x="4836139" y="50791"/>
                  </a:moveTo>
                  <a:lnTo>
                    <a:pt x="4777785" y="50791"/>
                  </a:lnTo>
                  <a:lnTo>
                    <a:pt x="4777797" y="25392"/>
                  </a:lnTo>
                  <a:lnTo>
                    <a:pt x="4775209" y="25391"/>
                  </a:lnTo>
                  <a:lnTo>
                    <a:pt x="4836140" y="25392"/>
                  </a:lnTo>
                  <a:lnTo>
                    <a:pt x="4838704" y="38112"/>
                  </a:lnTo>
                  <a:lnTo>
                    <a:pt x="4836139" y="50791"/>
                  </a:lnTo>
                  <a:close/>
                </a:path>
              </a:pathLst>
            </a:custGeom>
            <a:solidFill>
              <a:srgbClr val="FFFFFF"/>
            </a:solidFill>
          </p:spPr>
          <p:txBody>
            <a:bodyPr wrap="square" lIns="0" tIns="0" rIns="0" bIns="0" rtlCol="0"/>
            <a:lstStyle/>
            <a:p/>
          </p:txBody>
        </p:sp>
      </p:grpSp>
      <p:sp>
        <p:nvSpPr>
          <p:cNvPr id="8" name="object 8"/>
          <p:cNvSpPr txBox="1"/>
          <p:nvPr/>
        </p:nvSpPr>
        <p:spPr>
          <a:xfrm>
            <a:off x="2798127" y="2817495"/>
            <a:ext cx="2870200" cy="513080"/>
          </a:xfrm>
          <a:prstGeom prst="rect">
            <a:avLst/>
          </a:prstGeom>
        </p:spPr>
        <p:txBody>
          <a:bodyPr vert="horz" wrap="square" lIns="0" tIns="12700" rIns="0" bIns="0" rtlCol="0">
            <a:spAutoFit/>
          </a:bodyPr>
          <a:lstStyle/>
          <a:p>
            <a:pPr marL="12700">
              <a:lnSpc>
                <a:spcPct val="100000"/>
              </a:lnSpc>
              <a:spcBef>
                <a:spcPts val="100"/>
              </a:spcBef>
            </a:pPr>
            <a:r>
              <a:rPr sz="3200" spc="-10">
                <a:solidFill>
                  <a:srgbClr val="FFFFFF"/>
                </a:solidFill>
                <a:latin typeface="黑体"/>
                <a:cs typeface="黑体"/>
              </a:rPr>
              <a:t>信息和信息资源</a:t>
            </a:r>
            <a:endParaRPr sz="3200">
              <a:latin typeface="黑体"/>
              <a:cs typeface="黑体"/>
            </a:endParaRPr>
          </a:p>
        </p:txBody>
      </p:sp>
      <p:sp>
        <p:nvSpPr>
          <p:cNvPr id="9" name="object 9"/>
          <p:cNvSpPr txBox="1"/>
          <p:nvPr/>
        </p:nvSpPr>
        <p:spPr>
          <a:xfrm>
            <a:off x="2189336" y="2851937"/>
            <a:ext cx="194945" cy="391160"/>
          </a:xfrm>
          <a:prstGeom prst="rect">
            <a:avLst/>
          </a:prstGeom>
        </p:spPr>
        <p:txBody>
          <a:bodyPr vert="horz" wrap="square" lIns="0" tIns="12700" rIns="0" bIns="0" rtlCol="0">
            <a:spAutoFit/>
          </a:bodyPr>
          <a:lstStyle/>
          <a:p>
            <a:pPr marL="12700">
              <a:lnSpc>
                <a:spcPct val="100000"/>
              </a:lnSpc>
              <a:spcBef>
                <a:spcPts val="100"/>
              </a:spcBef>
            </a:pPr>
            <a:r>
              <a:rPr sz="2400" b="1">
                <a:latin typeface="Arial"/>
                <a:cs typeface="Arial"/>
              </a:rPr>
              <a:t>2</a:t>
            </a:r>
            <a:endParaRPr sz="2400">
              <a:latin typeface="Arial"/>
              <a:cs typeface="Arial"/>
            </a:endParaRPr>
          </a:p>
        </p:txBody>
      </p:sp>
      <p:grpSp>
        <p:nvGrpSpPr>
          <p:cNvPr id="10" name="object 10"/>
          <p:cNvGrpSpPr/>
          <p:nvPr/>
        </p:nvGrpSpPr>
        <p:grpSpPr>
          <a:xfrm>
            <a:off x="2057399" y="4572000"/>
            <a:ext cx="5329555" cy="609600"/>
            <a:chOff x="2057399" y="4572000"/>
            <a:chExt cx="5329555" cy="609600"/>
          </a:xfrm>
        </p:grpSpPr>
        <p:pic>
          <p:nvPicPr>
            <p:cNvPr id="11" name="object 11"/>
            <p:cNvPicPr/>
            <p:nvPr/>
          </p:nvPicPr>
          <p:blipFill>
            <a:blip r:embed="rId5"/>
            <a:stretch>
              <a:fillRect/>
            </a:stretch>
          </p:blipFill>
          <p:spPr>
            <a:xfrm>
              <a:off x="2057399" y="4572000"/>
              <a:ext cx="609600" cy="609599"/>
            </a:xfrm>
            <a:prstGeom prst="rect">
              <a:avLst/>
            </a:prstGeom>
          </p:spPr>
        </p:pic>
        <p:pic>
          <p:nvPicPr>
            <p:cNvPr id="12" name="object 12"/>
            <p:cNvPicPr/>
            <p:nvPr/>
          </p:nvPicPr>
          <p:blipFill>
            <a:blip r:embed="rId6"/>
            <a:stretch>
              <a:fillRect/>
            </a:stretch>
          </p:blipFill>
          <p:spPr>
            <a:xfrm>
              <a:off x="2125662" y="4638673"/>
              <a:ext cx="476250" cy="476249"/>
            </a:xfrm>
            <a:prstGeom prst="rect">
              <a:avLst/>
            </a:prstGeom>
          </p:spPr>
        </p:pic>
        <p:pic>
          <p:nvPicPr>
            <p:cNvPr id="13" name="object 13"/>
            <p:cNvPicPr/>
            <p:nvPr/>
          </p:nvPicPr>
          <p:blipFill>
            <a:blip r:embed="rId7"/>
            <a:stretch>
              <a:fillRect/>
            </a:stretch>
          </p:blipFill>
          <p:spPr>
            <a:xfrm>
              <a:off x="2168525" y="4665662"/>
              <a:ext cx="380999" cy="341311"/>
            </a:xfrm>
            <a:prstGeom prst="rect">
              <a:avLst/>
            </a:prstGeom>
          </p:spPr>
        </p:pic>
        <p:sp>
          <p:nvSpPr>
            <p:cNvPr id="14" name="object 14"/>
            <p:cNvSpPr/>
            <p:nvPr/>
          </p:nvSpPr>
          <p:spPr>
            <a:xfrm>
              <a:off x="2547933" y="5103812"/>
              <a:ext cx="4838700" cy="76200"/>
            </a:xfrm>
            <a:custGeom>
              <a:rect l="l" t="t" r="r" b="b"/>
              <a:pathLst>
                <a:path w="4838700" h="76200">
                  <a:moveTo>
                    <a:pt x="25400" y="49220"/>
                  </a:moveTo>
                  <a:lnTo>
                    <a:pt x="0" y="49212"/>
                  </a:lnTo>
                  <a:lnTo>
                    <a:pt x="8" y="23812"/>
                  </a:lnTo>
                  <a:lnTo>
                    <a:pt x="25408" y="23820"/>
                  </a:lnTo>
                  <a:lnTo>
                    <a:pt x="25400" y="49220"/>
                  </a:lnTo>
                  <a:close/>
                </a:path>
                <a:path w="4838700" h="76200">
                  <a:moveTo>
                    <a:pt x="76200" y="49236"/>
                  </a:moveTo>
                  <a:lnTo>
                    <a:pt x="50800" y="49228"/>
                  </a:lnTo>
                  <a:lnTo>
                    <a:pt x="50808" y="23828"/>
                  </a:lnTo>
                  <a:lnTo>
                    <a:pt x="76208" y="23836"/>
                  </a:lnTo>
                  <a:lnTo>
                    <a:pt x="76200" y="49236"/>
                  </a:lnTo>
                  <a:close/>
                </a:path>
                <a:path w="4838700" h="76200">
                  <a:moveTo>
                    <a:pt x="127000" y="49253"/>
                  </a:moveTo>
                  <a:lnTo>
                    <a:pt x="101600" y="49245"/>
                  </a:lnTo>
                  <a:lnTo>
                    <a:pt x="101608" y="23845"/>
                  </a:lnTo>
                  <a:lnTo>
                    <a:pt x="127008" y="23853"/>
                  </a:lnTo>
                  <a:lnTo>
                    <a:pt x="127000" y="49253"/>
                  </a:lnTo>
                  <a:close/>
                </a:path>
                <a:path w="4838700" h="76200">
                  <a:moveTo>
                    <a:pt x="177800" y="49269"/>
                  </a:moveTo>
                  <a:lnTo>
                    <a:pt x="152400" y="49261"/>
                  </a:lnTo>
                  <a:lnTo>
                    <a:pt x="152408" y="23861"/>
                  </a:lnTo>
                  <a:lnTo>
                    <a:pt x="177808" y="23869"/>
                  </a:lnTo>
                  <a:lnTo>
                    <a:pt x="177800" y="49269"/>
                  </a:lnTo>
                  <a:close/>
                </a:path>
                <a:path w="4838700" h="76200">
                  <a:moveTo>
                    <a:pt x="228600" y="49285"/>
                  </a:moveTo>
                  <a:lnTo>
                    <a:pt x="203200" y="49277"/>
                  </a:lnTo>
                  <a:lnTo>
                    <a:pt x="203208" y="23877"/>
                  </a:lnTo>
                  <a:lnTo>
                    <a:pt x="228608" y="23885"/>
                  </a:lnTo>
                  <a:lnTo>
                    <a:pt x="228600" y="49285"/>
                  </a:lnTo>
                  <a:close/>
                </a:path>
                <a:path w="4838700" h="76200">
                  <a:moveTo>
                    <a:pt x="279400" y="49302"/>
                  </a:moveTo>
                  <a:lnTo>
                    <a:pt x="254000" y="49293"/>
                  </a:lnTo>
                  <a:lnTo>
                    <a:pt x="254008" y="23893"/>
                  </a:lnTo>
                  <a:lnTo>
                    <a:pt x="279408" y="23902"/>
                  </a:lnTo>
                  <a:lnTo>
                    <a:pt x="279400" y="49302"/>
                  </a:lnTo>
                  <a:close/>
                </a:path>
                <a:path w="4838700" h="76200">
                  <a:moveTo>
                    <a:pt x="330200" y="49318"/>
                  </a:moveTo>
                  <a:lnTo>
                    <a:pt x="304800" y="49310"/>
                  </a:lnTo>
                  <a:lnTo>
                    <a:pt x="304808" y="23910"/>
                  </a:lnTo>
                  <a:lnTo>
                    <a:pt x="330208" y="23918"/>
                  </a:lnTo>
                  <a:lnTo>
                    <a:pt x="330200" y="49318"/>
                  </a:lnTo>
                  <a:close/>
                </a:path>
                <a:path w="4838700" h="76200">
                  <a:moveTo>
                    <a:pt x="381000" y="49334"/>
                  </a:moveTo>
                  <a:lnTo>
                    <a:pt x="355600" y="49326"/>
                  </a:lnTo>
                  <a:lnTo>
                    <a:pt x="355608" y="23926"/>
                  </a:lnTo>
                  <a:lnTo>
                    <a:pt x="381008" y="23934"/>
                  </a:lnTo>
                  <a:lnTo>
                    <a:pt x="381000" y="49334"/>
                  </a:lnTo>
                  <a:close/>
                </a:path>
                <a:path w="4838700" h="76200">
                  <a:moveTo>
                    <a:pt x="431800" y="49350"/>
                  </a:moveTo>
                  <a:lnTo>
                    <a:pt x="406400" y="49342"/>
                  </a:lnTo>
                  <a:lnTo>
                    <a:pt x="406408" y="23942"/>
                  </a:lnTo>
                  <a:lnTo>
                    <a:pt x="431808" y="23950"/>
                  </a:lnTo>
                  <a:lnTo>
                    <a:pt x="431800" y="49350"/>
                  </a:lnTo>
                  <a:close/>
                </a:path>
                <a:path w="4838700" h="76200">
                  <a:moveTo>
                    <a:pt x="482600" y="49367"/>
                  </a:moveTo>
                  <a:lnTo>
                    <a:pt x="457200" y="49359"/>
                  </a:lnTo>
                  <a:lnTo>
                    <a:pt x="457208" y="23959"/>
                  </a:lnTo>
                  <a:lnTo>
                    <a:pt x="482608" y="23967"/>
                  </a:lnTo>
                  <a:lnTo>
                    <a:pt x="482600" y="49367"/>
                  </a:lnTo>
                  <a:close/>
                </a:path>
                <a:path w="4838700" h="76200">
                  <a:moveTo>
                    <a:pt x="533400" y="49383"/>
                  </a:moveTo>
                  <a:lnTo>
                    <a:pt x="508000" y="49375"/>
                  </a:lnTo>
                  <a:lnTo>
                    <a:pt x="508008" y="23975"/>
                  </a:lnTo>
                  <a:lnTo>
                    <a:pt x="533408" y="23983"/>
                  </a:lnTo>
                  <a:lnTo>
                    <a:pt x="533400" y="49383"/>
                  </a:lnTo>
                  <a:close/>
                </a:path>
                <a:path w="4838700" h="76200">
                  <a:moveTo>
                    <a:pt x="584200" y="49399"/>
                  </a:moveTo>
                  <a:lnTo>
                    <a:pt x="558800" y="49391"/>
                  </a:lnTo>
                  <a:lnTo>
                    <a:pt x="558808" y="23991"/>
                  </a:lnTo>
                  <a:lnTo>
                    <a:pt x="584208" y="23999"/>
                  </a:lnTo>
                  <a:lnTo>
                    <a:pt x="584200" y="49399"/>
                  </a:lnTo>
                  <a:close/>
                </a:path>
                <a:path w="4838700" h="76200">
                  <a:moveTo>
                    <a:pt x="635000" y="49415"/>
                  </a:moveTo>
                  <a:lnTo>
                    <a:pt x="609600" y="49407"/>
                  </a:lnTo>
                  <a:lnTo>
                    <a:pt x="609608" y="24007"/>
                  </a:lnTo>
                  <a:lnTo>
                    <a:pt x="635008" y="24015"/>
                  </a:lnTo>
                  <a:lnTo>
                    <a:pt x="635000" y="49415"/>
                  </a:lnTo>
                  <a:close/>
                </a:path>
                <a:path w="4838700" h="76200">
                  <a:moveTo>
                    <a:pt x="685800" y="49432"/>
                  </a:moveTo>
                  <a:lnTo>
                    <a:pt x="660400" y="49424"/>
                  </a:lnTo>
                  <a:lnTo>
                    <a:pt x="660408" y="24024"/>
                  </a:lnTo>
                  <a:lnTo>
                    <a:pt x="685808" y="24032"/>
                  </a:lnTo>
                  <a:lnTo>
                    <a:pt x="685800" y="49432"/>
                  </a:lnTo>
                  <a:close/>
                </a:path>
                <a:path w="4838700" h="76200">
                  <a:moveTo>
                    <a:pt x="736599" y="49448"/>
                  </a:moveTo>
                  <a:lnTo>
                    <a:pt x="711199" y="49440"/>
                  </a:lnTo>
                  <a:lnTo>
                    <a:pt x="711207" y="24040"/>
                  </a:lnTo>
                  <a:lnTo>
                    <a:pt x="736607" y="24048"/>
                  </a:lnTo>
                  <a:lnTo>
                    <a:pt x="736599" y="49448"/>
                  </a:lnTo>
                  <a:close/>
                </a:path>
                <a:path w="4838700" h="76200">
                  <a:moveTo>
                    <a:pt x="787399" y="49464"/>
                  </a:moveTo>
                  <a:lnTo>
                    <a:pt x="761999" y="49456"/>
                  </a:lnTo>
                  <a:lnTo>
                    <a:pt x="762007" y="24056"/>
                  </a:lnTo>
                  <a:lnTo>
                    <a:pt x="787407" y="24064"/>
                  </a:lnTo>
                  <a:lnTo>
                    <a:pt x="787399" y="49464"/>
                  </a:lnTo>
                  <a:close/>
                </a:path>
                <a:path w="4838700" h="76200">
                  <a:moveTo>
                    <a:pt x="838199" y="49481"/>
                  </a:moveTo>
                  <a:lnTo>
                    <a:pt x="812799" y="49472"/>
                  </a:lnTo>
                  <a:lnTo>
                    <a:pt x="812807" y="24072"/>
                  </a:lnTo>
                  <a:lnTo>
                    <a:pt x="838207" y="24081"/>
                  </a:lnTo>
                  <a:lnTo>
                    <a:pt x="838199" y="49481"/>
                  </a:lnTo>
                  <a:close/>
                </a:path>
                <a:path w="4838700" h="76200">
                  <a:moveTo>
                    <a:pt x="888999" y="49497"/>
                  </a:moveTo>
                  <a:lnTo>
                    <a:pt x="863599" y="49489"/>
                  </a:lnTo>
                  <a:lnTo>
                    <a:pt x="863607" y="24089"/>
                  </a:lnTo>
                  <a:lnTo>
                    <a:pt x="889007" y="24097"/>
                  </a:lnTo>
                  <a:lnTo>
                    <a:pt x="888999" y="49497"/>
                  </a:lnTo>
                  <a:close/>
                </a:path>
                <a:path w="4838700" h="76200">
                  <a:moveTo>
                    <a:pt x="939799" y="49513"/>
                  </a:moveTo>
                  <a:lnTo>
                    <a:pt x="914399" y="49505"/>
                  </a:lnTo>
                  <a:lnTo>
                    <a:pt x="914407" y="24105"/>
                  </a:lnTo>
                  <a:lnTo>
                    <a:pt x="939807" y="24113"/>
                  </a:lnTo>
                  <a:lnTo>
                    <a:pt x="939799" y="49513"/>
                  </a:lnTo>
                  <a:close/>
                </a:path>
                <a:path w="4838700" h="76200">
                  <a:moveTo>
                    <a:pt x="990599" y="49529"/>
                  </a:moveTo>
                  <a:lnTo>
                    <a:pt x="965199" y="49521"/>
                  </a:lnTo>
                  <a:lnTo>
                    <a:pt x="965207" y="24121"/>
                  </a:lnTo>
                  <a:lnTo>
                    <a:pt x="990607" y="24129"/>
                  </a:lnTo>
                  <a:lnTo>
                    <a:pt x="990599" y="49529"/>
                  </a:lnTo>
                  <a:close/>
                </a:path>
                <a:path w="4838700" h="76200">
                  <a:moveTo>
                    <a:pt x="1041399" y="49546"/>
                  </a:moveTo>
                  <a:lnTo>
                    <a:pt x="1015999" y="49538"/>
                  </a:lnTo>
                  <a:lnTo>
                    <a:pt x="1016007" y="24138"/>
                  </a:lnTo>
                  <a:lnTo>
                    <a:pt x="1041407" y="24146"/>
                  </a:lnTo>
                  <a:lnTo>
                    <a:pt x="1041399" y="49546"/>
                  </a:lnTo>
                  <a:close/>
                </a:path>
                <a:path w="4838700" h="76200">
                  <a:moveTo>
                    <a:pt x="1092199" y="49562"/>
                  </a:moveTo>
                  <a:lnTo>
                    <a:pt x="1066799" y="49554"/>
                  </a:lnTo>
                  <a:lnTo>
                    <a:pt x="1066807" y="24154"/>
                  </a:lnTo>
                  <a:lnTo>
                    <a:pt x="1092207" y="24162"/>
                  </a:lnTo>
                  <a:lnTo>
                    <a:pt x="1092199" y="49562"/>
                  </a:lnTo>
                  <a:close/>
                </a:path>
                <a:path w="4838700" h="76200">
                  <a:moveTo>
                    <a:pt x="1142999" y="49578"/>
                  </a:moveTo>
                  <a:lnTo>
                    <a:pt x="1117599" y="49570"/>
                  </a:lnTo>
                  <a:lnTo>
                    <a:pt x="1117607" y="24170"/>
                  </a:lnTo>
                  <a:lnTo>
                    <a:pt x="1143007" y="24178"/>
                  </a:lnTo>
                  <a:lnTo>
                    <a:pt x="1142999" y="49578"/>
                  </a:lnTo>
                  <a:close/>
                </a:path>
                <a:path w="4838700" h="76200">
                  <a:moveTo>
                    <a:pt x="1193799" y="49595"/>
                  </a:moveTo>
                  <a:lnTo>
                    <a:pt x="1168399" y="49586"/>
                  </a:lnTo>
                  <a:lnTo>
                    <a:pt x="1168407" y="24186"/>
                  </a:lnTo>
                  <a:lnTo>
                    <a:pt x="1193807" y="24195"/>
                  </a:lnTo>
                  <a:lnTo>
                    <a:pt x="1193799" y="49595"/>
                  </a:lnTo>
                  <a:close/>
                </a:path>
                <a:path w="4838700" h="76200">
                  <a:moveTo>
                    <a:pt x="1244599" y="49611"/>
                  </a:moveTo>
                  <a:lnTo>
                    <a:pt x="1219199" y="49603"/>
                  </a:lnTo>
                  <a:lnTo>
                    <a:pt x="1219207" y="24203"/>
                  </a:lnTo>
                  <a:lnTo>
                    <a:pt x="1244607" y="24211"/>
                  </a:lnTo>
                  <a:lnTo>
                    <a:pt x="1244599" y="49611"/>
                  </a:lnTo>
                  <a:close/>
                </a:path>
                <a:path w="4838700" h="76200">
                  <a:moveTo>
                    <a:pt x="1295399" y="49627"/>
                  </a:moveTo>
                  <a:lnTo>
                    <a:pt x="1269999" y="49619"/>
                  </a:lnTo>
                  <a:lnTo>
                    <a:pt x="1270007" y="24219"/>
                  </a:lnTo>
                  <a:lnTo>
                    <a:pt x="1295407" y="24227"/>
                  </a:lnTo>
                  <a:lnTo>
                    <a:pt x="1295399" y="49627"/>
                  </a:lnTo>
                  <a:close/>
                </a:path>
                <a:path w="4838700" h="76200">
                  <a:moveTo>
                    <a:pt x="1346199" y="49643"/>
                  </a:moveTo>
                  <a:lnTo>
                    <a:pt x="1320799" y="49635"/>
                  </a:lnTo>
                  <a:lnTo>
                    <a:pt x="1320807" y="24235"/>
                  </a:lnTo>
                  <a:lnTo>
                    <a:pt x="1346207" y="24243"/>
                  </a:lnTo>
                  <a:lnTo>
                    <a:pt x="1346199" y="49643"/>
                  </a:lnTo>
                  <a:close/>
                </a:path>
                <a:path w="4838700" h="76200">
                  <a:moveTo>
                    <a:pt x="1396999" y="49660"/>
                  </a:moveTo>
                  <a:lnTo>
                    <a:pt x="1371599" y="49652"/>
                  </a:lnTo>
                  <a:lnTo>
                    <a:pt x="1371607" y="24252"/>
                  </a:lnTo>
                  <a:lnTo>
                    <a:pt x="1397007" y="24260"/>
                  </a:lnTo>
                  <a:lnTo>
                    <a:pt x="1396999" y="49660"/>
                  </a:lnTo>
                  <a:close/>
                </a:path>
                <a:path w="4838700" h="76200">
                  <a:moveTo>
                    <a:pt x="1447799" y="49676"/>
                  </a:moveTo>
                  <a:lnTo>
                    <a:pt x="1422399" y="49668"/>
                  </a:lnTo>
                  <a:lnTo>
                    <a:pt x="1422407" y="24268"/>
                  </a:lnTo>
                  <a:lnTo>
                    <a:pt x="1447807" y="24276"/>
                  </a:lnTo>
                  <a:lnTo>
                    <a:pt x="1447799" y="49676"/>
                  </a:lnTo>
                  <a:close/>
                </a:path>
                <a:path w="4838700" h="76200">
                  <a:moveTo>
                    <a:pt x="1498599" y="49692"/>
                  </a:moveTo>
                  <a:lnTo>
                    <a:pt x="1473199" y="49684"/>
                  </a:lnTo>
                  <a:lnTo>
                    <a:pt x="1473207" y="24284"/>
                  </a:lnTo>
                  <a:lnTo>
                    <a:pt x="1498607" y="24292"/>
                  </a:lnTo>
                  <a:lnTo>
                    <a:pt x="1498599" y="49692"/>
                  </a:lnTo>
                  <a:close/>
                </a:path>
                <a:path w="4838700" h="76200">
                  <a:moveTo>
                    <a:pt x="1549399" y="49708"/>
                  </a:moveTo>
                  <a:lnTo>
                    <a:pt x="1523999" y="49700"/>
                  </a:lnTo>
                  <a:lnTo>
                    <a:pt x="1524007" y="24300"/>
                  </a:lnTo>
                  <a:lnTo>
                    <a:pt x="1549407" y="24308"/>
                  </a:lnTo>
                  <a:lnTo>
                    <a:pt x="1549399" y="49708"/>
                  </a:lnTo>
                  <a:close/>
                </a:path>
                <a:path w="4838700" h="76200">
                  <a:moveTo>
                    <a:pt x="1600199" y="49725"/>
                  </a:moveTo>
                  <a:lnTo>
                    <a:pt x="1574799" y="49717"/>
                  </a:lnTo>
                  <a:lnTo>
                    <a:pt x="1574807" y="24317"/>
                  </a:lnTo>
                  <a:lnTo>
                    <a:pt x="1600207" y="24325"/>
                  </a:lnTo>
                  <a:lnTo>
                    <a:pt x="1600199" y="49725"/>
                  </a:lnTo>
                  <a:close/>
                </a:path>
                <a:path w="4838700" h="76200">
                  <a:moveTo>
                    <a:pt x="1650999" y="49742"/>
                  </a:moveTo>
                  <a:lnTo>
                    <a:pt x="1625599" y="49733"/>
                  </a:lnTo>
                  <a:lnTo>
                    <a:pt x="1625608" y="24333"/>
                  </a:lnTo>
                  <a:lnTo>
                    <a:pt x="1651008" y="24342"/>
                  </a:lnTo>
                  <a:lnTo>
                    <a:pt x="1650999" y="49742"/>
                  </a:lnTo>
                  <a:close/>
                </a:path>
                <a:path w="4838700" h="76200">
                  <a:moveTo>
                    <a:pt x="1701799" y="49759"/>
                  </a:moveTo>
                  <a:lnTo>
                    <a:pt x="1676399" y="49750"/>
                  </a:lnTo>
                  <a:lnTo>
                    <a:pt x="1676408" y="24350"/>
                  </a:lnTo>
                  <a:lnTo>
                    <a:pt x="1701808" y="24359"/>
                  </a:lnTo>
                  <a:lnTo>
                    <a:pt x="1701799" y="49759"/>
                  </a:lnTo>
                  <a:close/>
                </a:path>
                <a:path w="4838700" h="76200">
                  <a:moveTo>
                    <a:pt x="1752599" y="49776"/>
                  </a:moveTo>
                  <a:lnTo>
                    <a:pt x="1727199" y="49767"/>
                  </a:lnTo>
                  <a:lnTo>
                    <a:pt x="1727208" y="24367"/>
                  </a:lnTo>
                  <a:lnTo>
                    <a:pt x="1752608" y="24376"/>
                  </a:lnTo>
                  <a:lnTo>
                    <a:pt x="1752599" y="49776"/>
                  </a:lnTo>
                  <a:close/>
                </a:path>
                <a:path w="4838700" h="76200">
                  <a:moveTo>
                    <a:pt x="1803399" y="49793"/>
                  </a:moveTo>
                  <a:lnTo>
                    <a:pt x="1777999" y="49784"/>
                  </a:lnTo>
                  <a:lnTo>
                    <a:pt x="1778008" y="24384"/>
                  </a:lnTo>
                  <a:lnTo>
                    <a:pt x="1803408" y="24393"/>
                  </a:lnTo>
                  <a:lnTo>
                    <a:pt x="1803399" y="49793"/>
                  </a:lnTo>
                  <a:close/>
                </a:path>
                <a:path w="4838700" h="76200">
                  <a:moveTo>
                    <a:pt x="1854199" y="49810"/>
                  </a:moveTo>
                  <a:lnTo>
                    <a:pt x="1828799" y="49801"/>
                  </a:lnTo>
                  <a:lnTo>
                    <a:pt x="1828808" y="24401"/>
                  </a:lnTo>
                  <a:lnTo>
                    <a:pt x="1854208" y="24410"/>
                  </a:lnTo>
                  <a:lnTo>
                    <a:pt x="1854199" y="49810"/>
                  </a:lnTo>
                  <a:close/>
                </a:path>
                <a:path w="4838700" h="76200">
                  <a:moveTo>
                    <a:pt x="1904999" y="49827"/>
                  </a:moveTo>
                  <a:lnTo>
                    <a:pt x="1879599" y="49819"/>
                  </a:lnTo>
                  <a:lnTo>
                    <a:pt x="1879608" y="24419"/>
                  </a:lnTo>
                  <a:lnTo>
                    <a:pt x="1905008" y="24427"/>
                  </a:lnTo>
                  <a:lnTo>
                    <a:pt x="1904999" y="49827"/>
                  </a:lnTo>
                  <a:close/>
                </a:path>
                <a:path w="4838700" h="76200">
                  <a:moveTo>
                    <a:pt x="1955799" y="49844"/>
                  </a:moveTo>
                  <a:lnTo>
                    <a:pt x="1930399" y="49836"/>
                  </a:lnTo>
                  <a:lnTo>
                    <a:pt x="1930408" y="24436"/>
                  </a:lnTo>
                  <a:lnTo>
                    <a:pt x="1955808" y="24444"/>
                  </a:lnTo>
                  <a:lnTo>
                    <a:pt x="1955799" y="49844"/>
                  </a:lnTo>
                  <a:close/>
                </a:path>
                <a:path w="4838700" h="76200">
                  <a:moveTo>
                    <a:pt x="2006599" y="49861"/>
                  </a:moveTo>
                  <a:lnTo>
                    <a:pt x="1981199" y="49853"/>
                  </a:lnTo>
                  <a:lnTo>
                    <a:pt x="1981208" y="24453"/>
                  </a:lnTo>
                  <a:lnTo>
                    <a:pt x="2006608" y="24461"/>
                  </a:lnTo>
                  <a:lnTo>
                    <a:pt x="2006599" y="49861"/>
                  </a:lnTo>
                  <a:close/>
                </a:path>
                <a:path w="4838700" h="76200">
                  <a:moveTo>
                    <a:pt x="2057399" y="49878"/>
                  </a:moveTo>
                  <a:lnTo>
                    <a:pt x="2031999" y="49870"/>
                  </a:lnTo>
                  <a:lnTo>
                    <a:pt x="2032008" y="24470"/>
                  </a:lnTo>
                  <a:lnTo>
                    <a:pt x="2057408" y="24478"/>
                  </a:lnTo>
                  <a:lnTo>
                    <a:pt x="2057399" y="49878"/>
                  </a:lnTo>
                  <a:close/>
                </a:path>
                <a:path w="4838700" h="76200">
                  <a:moveTo>
                    <a:pt x="2108199" y="49895"/>
                  </a:moveTo>
                  <a:lnTo>
                    <a:pt x="2082799" y="49887"/>
                  </a:lnTo>
                  <a:lnTo>
                    <a:pt x="2082808" y="24487"/>
                  </a:lnTo>
                  <a:lnTo>
                    <a:pt x="2108208" y="24495"/>
                  </a:lnTo>
                  <a:lnTo>
                    <a:pt x="2108199" y="49895"/>
                  </a:lnTo>
                  <a:close/>
                </a:path>
                <a:path w="4838700" h="76200">
                  <a:moveTo>
                    <a:pt x="2158999" y="49912"/>
                  </a:moveTo>
                  <a:lnTo>
                    <a:pt x="2133599" y="49904"/>
                  </a:lnTo>
                  <a:lnTo>
                    <a:pt x="2133608" y="24504"/>
                  </a:lnTo>
                  <a:lnTo>
                    <a:pt x="2159008" y="24512"/>
                  </a:lnTo>
                  <a:lnTo>
                    <a:pt x="2158999" y="49912"/>
                  </a:lnTo>
                  <a:close/>
                </a:path>
                <a:path w="4838700" h="76200">
                  <a:moveTo>
                    <a:pt x="2209799" y="49929"/>
                  </a:moveTo>
                  <a:lnTo>
                    <a:pt x="2184399" y="49921"/>
                  </a:lnTo>
                  <a:lnTo>
                    <a:pt x="2184408" y="24521"/>
                  </a:lnTo>
                  <a:lnTo>
                    <a:pt x="2209808" y="24529"/>
                  </a:lnTo>
                  <a:lnTo>
                    <a:pt x="2209799" y="49929"/>
                  </a:lnTo>
                  <a:close/>
                </a:path>
                <a:path w="4838700" h="76200">
                  <a:moveTo>
                    <a:pt x="2260599" y="49946"/>
                  </a:moveTo>
                  <a:lnTo>
                    <a:pt x="2235199" y="49938"/>
                  </a:lnTo>
                  <a:lnTo>
                    <a:pt x="2235208" y="24538"/>
                  </a:lnTo>
                  <a:lnTo>
                    <a:pt x="2260608" y="24546"/>
                  </a:lnTo>
                  <a:lnTo>
                    <a:pt x="2260599" y="49946"/>
                  </a:lnTo>
                  <a:close/>
                </a:path>
                <a:path w="4838700" h="76200">
                  <a:moveTo>
                    <a:pt x="2311399" y="49964"/>
                  </a:moveTo>
                  <a:lnTo>
                    <a:pt x="2285999" y="49955"/>
                  </a:lnTo>
                  <a:lnTo>
                    <a:pt x="2286008" y="24555"/>
                  </a:lnTo>
                  <a:lnTo>
                    <a:pt x="2311408" y="24564"/>
                  </a:lnTo>
                  <a:lnTo>
                    <a:pt x="2311399" y="49964"/>
                  </a:lnTo>
                  <a:close/>
                </a:path>
                <a:path w="4838700" h="76200">
                  <a:moveTo>
                    <a:pt x="2362199" y="49981"/>
                  </a:moveTo>
                  <a:lnTo>
                    <a:pt x="2336799" y="49972"/>
                  </a:lnTo>
                  <a:lnTo>
                    <a:pt x="2336808" y="24572"/>
                  </a:lnTo>
                  <a:lnTo>
                    <a:pt x="2362208" y="24581"/>
                  </a:lnTo>
                  <a:lnTo>
                    <a:pt x="2362199" y="49981"/>
                  </a:lnTo>
                  <a:close/>
                </a:path>
                <a:path w="4838700" h="76200">
                  <a:moveTo>
                    <a:pt x="2412999" y="49998"/>
                  </a:moveTo>
                  <a:lnTo>
                    <a:pt x="2387599" y="49989"/>
                  </a:lnTo>
                  <a:lnTo>
                    <a:pt x="2387608" y="24589"/>
                  </a:lnTo>
                  <a:lnTo>
                    <a:pt x="2413008" y="24598"/>
                  </a:lnTo>
                  <a:lnTo>
                    <a:pt x="2412999" y="49998"/>
                  </a:lnTo>
                  <a:close/>
                </a:path>
                <a:path w="4838700" h="76200">
                  <a:moveTo>
                    <a:pt x="2463799" y="50015"/>
                  </a:moveTo>
                  <a:lnTo>
                    <a:pt x="2438399" y="50006"/>
                  </a:lnTo>
                  <a:lnTo>
                    <a:pt x="2438408" y="24606"/>
                  </a:lnTo>
                  <a:lnTo>
                    <a:pt x="2463808" y="24615"/>
                  </a:lnTo>
                  <a:lnTo>
                    <a:pt x="2463799" y="50015"/>
                  </a:lnTo>
                  <a:close/>
                </a:path>
                <a:path w="4838700" h="76200">
                  <a:moveTo>
                    <a:pt x="2514599" y="50032"/>
                  </a:moveTo>
                  <a:lnTo>
                    <a:pt x="2489199" y="50023"/>
                  </a:lnTo>
                  <a:lnTo>
                    <a:pt x="2489208" y="24623"/>
                  </a:lnTo>
                  <a:lnTo>
                    <a:pt x="2514608" y="24632"/>
                  </a:lnTo>
                  <a:lnTo>
                    <a:pt x="2514599" y="50032"/>
                  </a:lnTo>
                  <a:close/>
                </a:path>
                <a:path w="4838700" h="76200">
                  <a:moveTo>
                    <a:pt x="2565399" y="50049"/>
                  </a:moveTo>
                  <a:lnTo>
                    <a:pt x="2539999" y="50040"/>
                  </a:lnTo>
                  <a:lnTo>
                    <a:pt x="2540008" y="24640"/>
                  </a:lnTo>
                  <a:lnTo>
                    <a:pt x="2565408" y="24649"/>
                  </a:lnTo>
                  <a:lnTo>
                    <a:pt x="2565399" y="50049"/>
                  </a:lnTo>
                  <a:close/>
                </a:path>
                <a:path w="4838700" h="76200">
                  <a:moveTo>
                    <a:pt x="2616199" y="50066"/>
                  </a:moveTo>
                  <a:lnTo>
                    <a:pt x="2590799" y="50057"/>
                  </a:lnTo>
                  <a:lnTo>
                    <a:pt x="2590808" y="24657"/>
                  </a:lnTo>
                  <a:lnTo>
                    <a:pt x="2616208" y="24666"/>
                  </a:lnTo>
                  <a:lnTo>
                    <a:pt x="2616199" y="50066"/>
                  </a:lnTo>
                  <a:close/>
                </a:path>
                <a:path w="4838700" h="76200">
                  <a:moveTo>
                    <a:pt x="2666999" y="50083"/>
                  </a:moveTo>
                  <a:lnTo>
                    <a:pt x="2641599" y="50074"/>
                  </a:lnTo>
                  <a:lnTo>
                    <a:pt x="2641608" y="24674"/>
                  </a:lnTo>
                  <a:lnTo>
                    <a:pt x="2667008" y="24683"/>
                  </a:lnTo>
                  <a:lnTo>
                    <a:pt x="2666999" y="50083"/>
                  </a:lnTo>
                  <a:close/>
                </a:path>
                <a:path w="4838700" h="76200">
                  <a:moveTo>
                    <a:pt x="2717799" y="50100"/>
                  </a:moveTo>
                  <a:lnTo>
                    <a:pt x="2692399" y="50091"/>
                  </a:lnTo>
                  <a:lnTo>
                    <a:pt x="2692408" y="24691"/>
                  </a:lnTo>
                  <a:lnTo>
                    <a:pt x="2717808" y="24700"/>
                  </a:lnTo>
                  <a:lnTo>
                    <a:pt x="2717799" y="50100"/>
                  </a:lnTo>
                  <a:close/>
                </a:path>
                <a:path w="4838700" h="76200">
                  <a:moveTo>
                    <a:pt x="2768599" y="50117"/>
                  </a:moveTo>
                  <a:lnTo>
                    <a:pt x="2743199" y="50108"/>
                  </a:lnTo>
                  <a:lnTo>
                    <a:pt x="2743208" y="24708"/>
                  </a:lnTo>
                  <a:lnTo>
                    <a:pt x="2768608" y="24717"/>
                  </a:lnTo>
                  <a:lnTo>
                    <a:pt x="2768599" y="50117"/>
                  </a:lnTo>
                  <a:close/>
                </a:path>
                <a:path w="4838700" h="76200">
                  <a:moveTo>
                    <a:pt x="2819399" y="50134"/>
                  </a:moveTo>
                  <a:lnTo>
                    <a:pt x="2793999" y="50126"/>
                  </a:lnTo>
                  <a:lnTo>
                    <a:pt x="2794008" y="24726"/>
                  </a:lnTo>
                  <a:lnTo>
                    <a:pt x="2819408" y="24734"/>
                  </a:lnTo>
                  <a:lnTo>
                    <a:pt x="2819399" y="50134"/>
                  </a:lnTo>
                  <a:close/>
                </a:path>
                <a:path w="4838700" h="76200">
                  <a:moveTo>
                    <a:pt x="2870199" y="50151"/>
                  </a:moveTo>
                  <a:lnTo>
                    <a:pt x="2844799" y="50143"/>
                  </a:lnTo>
                  <a:lnTo>
                    <a:pt x="2844808" y="24743"/>
                  </a:lnTo>
                  <a:lnTo>
                    <a:pt x="2870208" y="24751"/>
                  </a:lnTo>
                  <a:lnTo>
                    <a:pt x="2870199" y="50151"/>
                  </a:lnTo>
                  <a:close/>
                </a:path>
                <a:path w="4838700" h="76200">
                  <a:moveTo>
                    <a:pt x="2920999" y="50168"/>
                  </a:moveTo>
                  <a:lnTo>
                    <a:pt x="2895599" y="50160"/>
                  </a:lnTo>
                  <a:lnTo>
                    <a:pt x="2895608" y="24760"/>
                  </a:lnTo>
                  <a:lnTo>
                    <a:pt x="2921008" y="24768"/>
                  </a:lnTo>
                  <a:lnTo>
                    <a:pt x="2920999" y="50168"/>
                  </a:lnTo>
                  <a:close/>
                </a:path>
                <a:path w="4838700" h="76200">
                  <a:moveTo>
                    <a:pt x="2971799" y="50185"/>
                  </a:moveTo>
                  <a:lnTo>
                    <a:pt x="2946399" y="50177"/>
                  </a:lnTo>
                  <a:lnTo>
                    <a:pt x="2946408" y="24777"/>
                  </a:lnTo>
                  <a:lnTo>
                    <a:pt x="2971808" y="24785"/>
                  </a:lnTo>
                  <a:lnTo>
                    <a:pt x="2971799" y="50185"/>
                  </a:lnTo>
                  <a:close/>
                </a:path>
                <a:path w="4838700" h="76200">
                  <a:moveTo>
                    <a:pt x="3022599" y="50202"/>
                  </a:moveTo>
                  <a:lnTo>
                    <a:pt x="2997199" y="50194"/>
                  </a:lnTo>
                  <a:lnTo>
                    <a:pt x="2997208" y="24794"/>
                  </a:lnTo>
                  <a:lnTo>
                    <a:pt x="3022608" y="24802"/>
                  </a:lnTo>
                  <a:lnTo>
                    <a:pt x="3022599" y="50202"/>
                  </a:lnTo>
                  <a:close/>
                </a:path>
                <a:path w="4838700" h="76200">
                  <a:moveTo>
                    <a:pt x="3073399" y="50219"/>
                  </a:moveTo>
                  <a:lnTo>
                    <a:pt x="3047999" y="50211"/>
                  </a:lnTo>
                  <a:lnTo>
                    <a:pt x="3048008" y="24811"/>
                  </a:lnTo>
                  <a:lnTo>
                    <a:pt x="3073408" y="24819"/>
                  </a:lnTo>
                  <a:lnTo>
                    <a:pt x="3073399" y="50219"/>
                  </a:lnTo>
                  <a:close/>
                </a:path>
                <a:path w="4838700" h="76200">
                  <a:moveTo>
                    <a:pt x="3124199" y="50236"/>
                  </a:moveTo>
                  <a:lnTo>
                    <a:pt x="3098799" y="50228"/>
                  </a:lnTo>
                  <a:lnTo>
                    <a:pt x="3098808" y="24828"/>
                  </a:lnTo>
                  <a:lnTo>
                    <a:pt x="3124208" y="24836"/>
                  </a:lnTo>
                  <a:lnTo>
                    <a:pt x="3124199" y="50236"/>
                  </a:lnTo>
                  <a:close/>
                </a:path>
                <a:path w="4838700" h="76200">
                  <a:moveTo>
                    <a:pt x="3174999" y="50253"/>
                  </a:moveTo>
                  <a:lnTo>
                    <a:pt x="3149599" y="50245"/>
                  </a:lnTo>
                  <a:lnTo>
                    <a:pt x="3149608" y="24845"/>
                  </a:lnTo>
                  <a:lnTo>
                    <a:pt x="3175008" y="24853"/>
                  </a:lnTo>
                  <a:lnTo>
                    <a:pt x="3174999" y="50253"/>
                  </a:lnTo>
                  <a:close/>
                </a:path>
                <a:path w="4838700" h="76200">
                  <a:moveTo>
                    <a:pt x="3225799" y="50270"/>
                  </a:moveTo>
                  <a:lnTo>
                    <a:pt x="3200399" y="50262"/>
                  </a:lnTo>
                  <a:lnTo>
                    <a:pt x="3200408" y="24862"/>
                  </a:lnTo>
                  <a:lnTo>
                    <a:pt x="3225808" y="24870"/>
                  </a:lnTo>
                  <a:lnTo>
                    <a:pt x="3225799" y="50270"/>
                  </a:lnTo>
                  <a:close/>
                </a:path>
                <a:path w="4838700" h="76200">
                  <a:moveTo>
                    <a:pt x="3276599" y="50288"/>
                  </a:moveTo>
                  <a:lnTo>
                    <a:pt x="3251199" y="50279"/>
                  </a:lnTo>
                  <a:lnTo>
                    <a:pt x="3251208" y="24879"/>
                  </a:lnTo>
                  <a:lnTo>
                    <a:pt x="3276608" y="24888"/>
                  </a:lnTo>
                  <a:lnTo>
                    <a:pt x="3276599" y="50288"/>
                  </a:lnTo>
                  <a:close/>
                </a:path>
                <a:path w="4838700" h="76200">
                  <a:moveTo>
                    <a:pt x="3327399" y="50305"/>
                  </a:moveTo>
                  <a:lnTo>
                    <a:pt x="3301999" y="50296"/>
                  </a:lnTo>
                  <a:lnTo>
                    <a:pt x="3302008" y="24896"/>
                  </a:lnTo>
                  <a:lnTo>
                    <a:pt x="3327408" y="24905"/>
                  </a:lnTo>
                  <a:lnTo>
                    <a:pt x="3327399" y="50305"/>
                  </a:lnTo>
                  <a:close/>
                </a:path>
                <a:path w="4838700" h="76200">
                  <a:moveTo>
                    <a:pt x="3378199" y="50322"/>
                  </a:moveTo>
                  <a:lnTo>
                    <a:pt x="3352799" y="50313"/>
                  </a:lnTo>
                  <a:lnTo>
                    <a:pt x="3352808" y="24913"/>
                  </a:lnTo>
                  <a:lnTo>
                    <a:pt x="3378208" y="24922"/>
                  </a:lnTo>
                  <a:lnTo>
                    <a:pt x="3378199" y="50322"/>
                  </a:lnTo>
                  <a:close/>
                </a:path>
                <a:path w="4838700" h="76200">
                  <a:moveTo>
                    <a:pt x="3428999" y="50339"/>
                  </a:moveTo>
                  <a:lnTo>
                    <a:pt x="3403599" y="50330"/>
                  </a:lnTo>
                  <a:lnTo>
                    <a:pt x="3403608" y="24930"/>
                  </a:lnTo>
                  <a:lnTo>
                    <a:pt x="3429008" y="24939"/>
                  </a:lnTo>
                  <a:lnTo>
                    <a:pt x="3428999" y="50339"/>
                  </a:lnTo>
                  <a:close/>
                </a:path>
                <a:path w="4838700" h="76200">
                  <a:moveTo>
                    <a:pt x="3479799" y="50356"/>
                  </a:moveTo>
                  <a:lnTo>
                    <a:pt x="3454399" y="50347"/>
                  </a:lnTo>
                  <a:lnTo>
                    <a:pt x="3454408" y="24947"/>
                  </a:lnTo>
                  <a:lnTo>
                    <a:pt x="3479808" y="24956"/>
                  </a:lnTo>
                  <a:lnTo>
                    <a:pt x="3479799" y="50356"/>
                  </a:lnTo>
                  <a:close/>
                </a:path>
                <a:path w="4838700" h="76200">
                  <a:moveTo>
                    <a:pt x="3530599" y="50373"/>
                  </a:moveTo>
                  <a:lnTo>
                    <a:pt x="3505199" y="50364"/>
                  </a:lnTo>
                  <a:lnTo>
                    <a:pt x="3505208" y="24964"/>
                  </a:lnTo>
                  <a:lnTo>
                    <a:pt x="3530608" y="24973"/>
                  </a:lnTo>
                  <a:lnTo>
                    <a:pt x="3530599" y="50373"/>
                  </a:lnTo>
                  <a:close/>
                </a:path>
                <a:path w="4838700" h="76200">
                  <a:moveTo>
                    <a:pt x="3581399" y="50390"/>
                  </a:moveTo>
                  <a:lnTo>
                    <a:pt x="3555999" y="50381"/>
                  </a:lnTo>
                  <a:lnTo>
                    <a:pt x="3556008" y="24981"/>
                  </a:lnTo>
                  <a:lnTo>
                    <a:pt x="3581408" y="24990"/>
                  </a:lnTo>
                  <a:lnTo>
                    <a:pt x="3581399" y="50390"/>
                  </a:lnTo>
                  <a:close/>
                </a:path>
                <a:path w="4838700" h="76200">
                  <a:moveTo>
                    <a:pt x="3632199" y="50407"/>
                  </a:moveTo>
                  <a:lnTo>
                    <a:pt x="3606799" y="50398"/>
                  </a:lnTo>
                  <a:lnTo>
                    <a:pt x="3606808" y="24998"/>
                  </a:lnTo>
                  <a:lnTo>
                    <a:pt x="3632208" y="25007"/>
                  </a:lnTo>
                  <a:lnTo>
                    <a:pt x="3632199" y="50407"/>
                  </a:lnTo>
                  <a:close/>
                </a:path>
                <a:path w="4838700" h="76200">
                  <a:moveTo>
                    <a:pt x="3682999" y="50424"/>
                  </a:moveTo>
                  <a:lnTo>
                    <a:pt x="3657599" y="50415"/>
                  </a:lnTo>
                  <a:lnTo>
                    <a:pt x="3657608" y="25015"/>
                  </a:lnTo>
                  <a:lnTo>
                    <a:pt x="3683008" y="25024"/>
                  </a:lnTo>
                  <a:lnTo>
                    <a:pt x="3682999" y="50424"/>
                  </a:lnTo>
                  <a:close/>
                </a:path>
                <a:path w="4838700" h="76200">
                  <a:moveTo>
                    <a:pt x="3733799" y="50441"/>
                  </a:moveTo>
                  <a:lnTo>
                    <a:pt x="3708399" y="50432"/>
                  </a:lnTo>
                  <a:lnTo>
                    <a:pt x="3708408" y="25032"/>
                  </a:lnTo>
                  <a:lnTo>
                    <a:pt x="3733808" y="25041"/>
                  </a:lnTo>
                  <a:lnTo>
                    <a:pt x="3733799" y="50441"/>
                  </a:lnTo>
                  <a:close/>
                </a:path>
                <a:path w="4838700" h="76200">
                  <a:moveTo>
                    <a:pt x="3784599" y="50458"/>
                  </a:moveTo>
                  <a:lnTo>
                    <a:pt x="3759199" y="50450"/>
                  </a:lnTo>
                  <a:lnTo>
                    <a:pt x="3759208" y="25050"/>
                  </a:lnTo>
                  <a:lnTo>
                    <a:pt x="3784608" y="25058"/>
                  </a:lnTo>
                  <a:lnTo>
                    <a:pt x="3784599" y="50458"/>
                  </a:lnTo>
                  <a:close/>
                </a:path>
                <a:path w="4838700" h="76200">
                  <a:moveTo>
                    <a:pt x="3835399" y="50475"/>
                  </a:moveTo>
                  <a:lnTo>
                    <a:pt x="3809999" y="50467"/>
                  </a:lnTo>
                  <a:lnTo>
                    <a:pt x="3810008" y="25067"/>
                  </a:lnTo>
                  <a:lnTo>
                    <a:pt x="3835408" y="25075"/>
                  </a:lnTo>
                  <a:lnTo>
                    <a:pt x="3835399" y="50475"/>
                  </a:lnTo>
                  <a:close/>
                </a:path>
                <a:path w="4838700" h="76200">
                  <a:moveTo>
                    <a:pt x="3886199" y="50492"/>
                  </a:moveTo>
                  <a:lnTo>
                    <a:pt x="3860799" y="50484"/>
                  </a:lnTo>
                  <a:lnTo>
                    <a:pt x="3860808" y="25084"/>
                  </a:lnTo>
                  <a:lnTo>
                    <a:pt x="3886208" y="25092"/>
                  </a:lnTo>
                  <a:lnTo>
                    <a:pt x="3886199" y="50492"/>
                  </a:lnTo>
                  <a:close/>
                </a:path>
                <a:path w="4838700" h="76200">
                  <a:moveTo>
                    <a:pt x="3936999" y="50509"/>
                  </a:moveTo>
                  <a:lnTo>
                    <a:pt x="3911599" y="50501"/>
                  </a:lnTo>
                  <a:lnTo>
                    <a:pt x="3911608" y="25101"/>
                  </a:lnTo>
                  <a:lnTo>
                    <a:pt x="3937008" y="25109"/>
                  </a:lnTo>
                  <a:lnTo>
                    <a:pt x="3936999" y="50509"/>
                  </a:lnTo>
                  <a:close/>
                </a:path>
                <a:path w="4838700" h="76200">
                  <a:moveTo>
                    <a:pt x="3987799" y="50526"/>
                  </a:moveTo>
                  <a:lnTo>
                    <a:pt x="3962399" y="50518"/>
                  </a:lnTo>
                  <a:lnTo>
                    <a:pt x="3962407" y="25118"/>
                  </a:lnTo>
                  <a:lnTo>
                    <a:pt x="3987807" y="25126"/>
                  </a:lnTo>
                  <a:lnTo>
                    <a:pt x="3987799" y="50526"/>
                  </a:lnTo>
                  <a:close/>
                </a:path>
                <a:path w="4838700" h="76200">
                  <a:moveTo>
                    <a:pt x="4038599" y="50543"/>
                  </a:moveTo>
                  <a:lnTo>
                    <a:pt x="4013199" y="50535"/>
                  </a:lnTo>
                  <a:lnTo>
                    <a:pt x="4013207" y="25135"/>
                  </a:lnTo>
                  <a:lnTo>
                    <a:pt x="4038607" y="25143"/>
                  </a:lnTo>
                  <a:lnTo>
                    <a:pt x="4038599" y="50543"/>
                  </a:lnTo>
                  <a:close/>
                </a:path>
                <a:path w="4838700" h="76200">
                  <a:moveTo>
                    <a:pt x="4089399" y="50560"/>
                  </a:moveTo>
                  <a:lnTo>
                    <a:pt x="4063999" y="50552"/>
                  </a:lnTo>
                  <a:lnTo>
                    <a:pt x="4064007" y="25152"/>
                  </a:lnTo>
                  <a:lnTo>
                    <a:pt x="4089407" y="25160"/>
                  </a:lnTo>
                  <a:lnTo>
                    <a:pt x="4089399" y="50560"/>
                  </a:lnTo>
                  <a:close/>
                </a:path>
                <a:path w="4838700" h="76200">
                  <a:moveTo>
                    <a:pt x="4140199" y="50577"/>
                  </a:moveTo>
                  <a:lnTo>
                    <a:pt x="4114799" y="50569"/>
                  </a:lnTo>
                  <a:lnTo>
                    <a:pt x="4114807" y="25169"/>
                  </a:lnTo>
                  <a:lnTo>
                    <a:pt x="4140207" y="25177"/>
                  </a:lnTo>
                  <a:lnTo>
                    <a:pt x="4140199" y="50577"/>
                  </a:lnTo>
                  <a:close/>
                </a:path>
                <a:path w="4838700" h="76200">
                  <a:moveTo>
                    <a:pt x="4190999" y="50594"/>
                  </a:moveTo>
                  <a:lnTo>
                    <a:pt x="4165599" y="50586"/>
                  </a:lnTo>
                  <a:lnTo>
                    <a:pt x="4165607" y="25186"/>
                  </a:lnTo>
                  <a:lnTo>
                    <a:pt x="4191007" y="25194"/>
                  </a:lnTo>
                  <a:lnTo>
                    <a:pt x="4190999" y="50594"/>
                  </a:lnTo>
                  <a:close/>
                </a:path>
                <a:path w="4838700" h="76200">
                  <a:moveTo>
                    <a:pt x="4241799" y="50612"/>
                  </a:moveTo>
                  <a:lnTo>
                    <a:pt x="4216399" y="50603"/>
                  </a:lnTo>
                  <a:lnTo>
                    <a:pt x="4216407" y="25203"/>
                  </a:lnTo>
                  <a:lnTo>
                    <a:pt x="4241807" y="25212"/>
                  </a:lnTo>
                  <a:lnTo>
                    <a:pt x="4241799" y="50612"/>
                  </a:lnTo>
                  <a:close/>
                </a:path>
                <a:path w="4838700" h="76200">
                  <a:moveTo>
                    <a:pt x="4292599" y="50629"/>
                  </a:moveTo>
                  <a:lnTo>
                    <a:pt x="4267199" y="50620"/>
                  </a:lnTo>
                  <a:lnTo>
                    <a:pt x="4267207" y="25220"/>
                  </a:lnTo>
                  <a:lnTo>
                    <a:pt x="4292607" y="25229"/>
                  </a:lnTo>
                  <a:lnTo>
                    <a:pt x="4292599" y="50629"/>
                  </a:lnTo>
                  <a:close/>
                </a:path>
                <a:path w="4838700" h="76200">
                  <a:moveTo>
                    <a:pt x="4343399" y="50646"/>
                  </a:moveTo>
                  <a:lnTo>
                    <a:pt x="4317999" y="50637"/>
                  </a:lnTo>
                  <a:lnTo>
                    <a:pt x="4318007" y="25237"/>
                  </a:lnTo>
                  <a:lnTo>
                    <a:pt x="4343407" y="25246"/>
                  </a:lnTo>
                  <a:lnTo>
                    <a:pt x="4343399" y="50646"/>
                  </a:lnTo>
                  <a:close/>
                </a:path>
                <a:path w="4838700" h="76200">
                  <a:moveTo>
                    <a:pt x="4394199" y="50663"/>
                  </a:moveTo>
                  <a:lnTo>
                    <a:pt x="4368799" y="50654"/>
                  </a:lnTo>
                  <a:lnTo>
                    <a:pt x="4368807" y="25254"/>
                  </a:lnTo>
                  <a:lnTo>
                    <a:pt x="4394207" y="25263"/>
                  </a:lnTo>
                  <a:lnTo>
                    <a:pt x="4394199" y="50663"/>
                  </a:lnTo>
                  <a:close/>
                </a:path>
                <a:path w="4838700" h="76200">
                  <a:moveTo>
                    <a:pt x="4444999" y="50680"/>
                  </a:moveTo>
                  <a:lnTo>
                    <a:pt x="4419599" y="50671"/>
                  </a:lnTo>
                  <a:lnTo>
                    <a:pt x="4419607" y="25271"/>
                  </a:lnTo>
                  <a:lnTo>
                    <a:pt x="4445007" y="25280"/>
                  </a:lnTo>
                  <a:lnTo>
                    <a:pt x="4444999" y="50680"/>
                  </a:lnTo>
                  <a:close/>
                </a:path>
                <a:path w="4838700" h="76200">
                  <a:moveTo>
                    <a:pt x="4495799" y="50697"/>
                  </a:moveTo>
                  <a:lnTo>
                    <a:pt x="4470399" y="50688"/>
                  </a:lnTo>
                  <a:lnTo>
                    <a:pt x="4470407" y="25288"/>
                  </a:lnTo>
                  <a:lnTo>
                    <a:pt x="4495807" y="25297"/>
                  </a:lnTo>
                  <a:lnTo>
                    <a:pt x="4495799" y="50697"/>
                  </a:lnTo>
                  <a:close/>
                </a:path>
                <a:path w="4838700" h="76200">
                  <a:moveTo>
                    <a:pt x="4546599" y="50714"/>
                  </a:moveTo>
                  <a:lnTo>
                    <a:pt x="4521199" y="50705"/>
                  </a:lnTo>
                  <a:lnTo>
                    <a:pt x="4521207" y="25305"/>
                  </a:lnTo>
                  <a:lnTo>
                    <a:pt x="4546607" y="25314"/>
                  </a:lnTo>
                  <a:lnTo>
                    <a:pt x="4546599" y="50714"/>
                  </a:lnTo>
                  <a:close/>
                </a:path>
                <a:path w="4838700" h="76200">
                  <a:moveTo>
                    <a:pt x="4597399" y="50731"/>
                  </a:moveTo>
                  <a:lnTo>
                    <a:pt x="4571999" y="50722"/>
                  </a:lnTo>
                  <a:lnTo>
                    <a:pt x="4572007" y="25322"/>
                  </a:lnTo>
                  <a:lnTo>
                    <a:pt x="4597407" y="25331"/>
                  </a:lnTo>
                  <a:lnTo>
                    <a:pt x="4597399" y="50731"/>
                  </a:lnTo>
                  <a:close/>
                </a:path>
                <a:path w="4838700" h="76200">
                  <a:moveTo>
                    <a:pt x="4648199" y="50748"/>
                  </a:moveTo>
                  <a:lnTo>
                    <a:pt x="4622799" y="50739"/>
                  </a:lnTo>
                  <a:lnTo>
                    <a:pt x="4622807" y="25339"/>
                  </a:lnTo>
                  <a:lnTo>
                    <a:pt x="4648207" y="25348"/>
                  </a:lnTo>
                  <a:lnTo>
                    <a:pt x="4648199" y="50748"/>
                  </a:lnTo>
                  <a:close/>
                </a:path>
                <a:path w="4838700" h="76200">
                  <a:moveTo>
                    <a:pt x="4698999" y="50765"/>
                  </a:moveTo>
                  <a:lnTo>
                    <a:pt x="4673599" y="50756"/>
                  </a:lnTo>
                  <a:lnTo>
                    <a:pt x="4673607" y="25356"/>
                  </a:lnTo>
                  <a:lnTo>
                    <a:pt x="4699007" y="25365"/>
                  </a:lnTo>
                  <a:lnTo>
                    <a:pt x="4698999" y="50765"/>
                  </a:lnTo>
                  <a:close/>
                </a:path>
                <a:path w="4838700" h="76200">
                  <a:moveTo>
                    <a:pt x="4749799" y="50782"/>
                  </a:moveTo>
                  <a:lnTo>
                    <a:pt x="4724399" y="50774"/>
                  </a:lnTo>
                  <a:lnTo>
                    <a:pt x="4724407" y="25374"/>
                  </a:lnTo>
                  <a:lnTo>
                    <a:pt x="4749807" y="25382"/>
                  </a:lnTo>
                  <a:lnTo>
                    <a:pt x="4749799" y="50782"/>
                  </a:lnTo>
                  <a:close/>
                </a:path>
                <a:path w="4838700" h="76200">
                  <a:moveTo>
                    <a:pt x="4800591" y="76200"/>
                  </a:moveTo>
                  <a:lnTo>
                    <a:pt x="4785762" y="73200"/>
                  </a:lnTo>
                  <a:lnTo>
                    <a:pt x="4773654" y="65031"/>
                  </a:lnTo>
                  <a:lnTo>
                    <a:pt x="4765493" y="52918"/>
                  </a:lnTo>
                  <a:lnTo>
                    <a:pt x="4762503" y="38086"/>
                  </a:lnTo>
                  <a:lnTo>
                    <a:pt x="4765503" y="23257"/>
                  </a:lnTo>
                  <a:lnTo>
                    <a:pt x="4773672" y="11149"/>
                  </a:lnTo>
                  <a:lnTo>
                    <a:pt x="4785785" y="2988"/>
                  </a:lnTo>
                  <a:lnTo>
                    <a:pt x="4800617" y="0"/>
                  </a:lnTo>
                  <a:lnTo>
                    <a:pt x="4815446" y="2999"/>
                  </a:lnTo>
                  <a:lnTo>
                    <a:pt x="4827554" y="11168"/>
                  </a:lnTo>
                  <a:lnTo>
                    <a:pt x="4835715" y="23281"/>
                  </a:lnTo>
                  <a:lnTo>
                    <a:pt x="4836140" y="25391"/>
                  </a:lnTo>
                  <a:lnTo>
                    <a:pt x="4775209" y="25391"/>
                  </a:lnTo>
                  <a:lnTo>
                    <a:pt x="4775197" y="50790"/>
                  </a:lnTo>
                  <a:lnTo>
                    <a:pt x="4836140" y="50791"/>
                  </a:lnTo>
                  <a:lnTo>
                    <a:pt x="4835705" y="52941"/>
                  </a:lnTo>
                  <a:lnTo>
                    <a:pt x="4827535" y="65049"/>
                  </a:lnTo>
                  <a:lnTo>
                    <a:pt x="4815422" y="73210"/>
                  </a:lnTo>
                  <a:lnTo>
                    <a:pt x="4800591" y="76200"/>
                  </a:lnTo>
                  <a:close/>
                </a:path>
                <a:path w="4838700" h="76200">
                  <a:moveTo>
                    <a:pt x="4777747" y="50791"/>
                  </a:moveTo>
                  <a:lnTo>
                    <a:pt x="4775197" y="50790"/>
                  </a:lnTo>
                  <a:lnTo>
                    <a:pt x="4775209" y="25391"/>
                  </a:lnTo>
                  <a:lnTo>
                    <a:pt x="4777759" y="25392"/>
                  </a:lnTo>
                  <a:lnTo>
                    <a:pt x="4777747" y="50791"/>
                  </a:lnTo>
                  <a:close/>
                </a:path>
                <a:path w="4838700" h="76200">
                  <a:moveTo>
                    <a:pt x="4836140" y="50791"/>
                  </a:moveTo>
                  <a:lnTo>
                    <a:pt x="4777747" y="50791"/>
                  </a:lnTo>
                  <a:lnTo>
                    <a:pt x="4777759" y="25392"/>
                  </a:lnTo>
                  <a:lnTo>
                    <a:pt x="4775209" y="25391"/>
                  </a:lnTo>
                  <a:lnTo>
                    <a:pt x="4836140" y="25392"/>
                  </a:lnTo>
                  <a:lnTo>
                    <a:pt x="4838704" y="38112"/>
                  </a:lnTo>
                  <a:lnTo>
                    <a:pt x="4836140" y="50791"/>
                  </a:lnTo>
                  <a:close/>
                </a:path>
              </a:pathLst>
            </a:custGeom>
            <a:solidFill>
              <a:srgbClr val="FFFFFF"/>
            </a:solidFill>
          </p:spPr>
          <p:txBody>
            <a:bodyPr wrap="square" lIns="0" tIns="0" rIns="0" bIns="0" rtlCol="0"/>
            <a:lstStyle/>
            <a:p/>
          </p:txBody>
        </p:sp>
      </p:grpSp>
      <p:sp>
        <p:nvSpPr>
          <p:cNvPr id="15" name="object 15"/>
          <p:cNvSpPr txBox="1"/>
          <p:nvPr/>
        </p:nvSpPr>
        <p:spPr>
          <a:xfrm>
            <a:off x="2855277" y="4652645"/>
            <a:ext cx="4089400" cy="513080"/>
          </a:xfrm>
          <a:prstGeom prst="rect">
            <a:avLst/>
          </a:prstGeom>
        </p:spPr>
        <p:txBody>
          <a:bodyPr vert="horz" wrap="square" lIns="0" tIns="12700" rIns="0" bIns="0" rtlCol="0">
            <a:spAutoFit/>
          </a:bodyPr>
          <a:lstStyle/>
          <a:p>
            <a:pPr marL="12700">
              <a:lnSpc>
                <a:spcPct val="100000"/>
              </a:lnSpc>
              <a:spcBef>
                <a:spcPts val="100"/>
              </a:spcBef>
            </a:pPr>
            <a:r>
              <a:rPr sz="3200" spc="-5">
                <a:solidFill>
                  <a:srgbClr val="FFFFFF"/>
                </a:solidFill>
                <a:latin typeface="黑体"/>
                <a:cs typeface="黑体"/>
              </a:rPr>
              <a:t>掌握因特网上的话语权</a:t>
            </a:r>
            <a:endParaRPr sz="3200">
              <a:latin typeface="黑体"/>
              <a:cs typeface="黑体"/>
            </a:endParaRPr>
          </a:p>
        </p:txBody>
      </p:sp>
      <p:sp>
        <p:nvSpPr>
          <p:cNvPr id="16" name="object 16"/>
          <p:cNvSpPr txBox="1"/>
          <p:nvPr/>
        </p:nvSpPr>
        <p:spPr>
          <a:xfrm>
            <a:off x="2275061" y="4664862"/>
            <a:ext cx="194945" cy="391160"/>
          </a:xfrm>
          <a:prstGeom prst="rect">
            <a:avLst/>
          </a:prstGeom>
        </p:spPr>
        <p:txBody>
          <a:bodyPr vert="horz" wrap="square" lIns="0" tIns="12700" rIns="0" bIns="0" rtlCol="0">
            <a:spAutoFit/>
          </a:bodyPr>
          <a:lstStyle/>
          <a:p>
            <a:pPr marL="12700">
              <a:lnSpc>
                <a:spcPct val="100000"/>
              </a:lnSpc>
              <a:spcBef>
                <a:spcPts val="100"/>
              </a:spcBef>
            </a:pPr>
            <a:r>
              <a:rPr sz="2400" b="1">
                <a:latin typeface="Arial"/>
                <a:cs typeface="Arial"/>
              </a:rPr>
              <a:t>4</a:t>
            </a:r>
            <a:endParaRPr sz="2400">
              <a:latin typeface="Arial"/>
              <a:cs typeface="Arial"/>
            </a:endParaRPr>
          </a:p>
        </p:txBody>
      </p:sp>
      <p:sp>
        <p:nvSpPr>
          <p:cNvPr id="17" name="object 17"/>
          <p:cNvSpPr/>
          <p:nvPr/>
        </p:nvSpPr>
        <p:spPr>
          <a:xfrm>
            <a:off x="2514595" y="2401887"/>
            <a:ext cx="4838700" cy="76200"/>
          </a:xfrm>
          <a:custGeom>
            <a:rect l="l" t="t" r="r" b="b"/>
            <a:pathLst>
              <a:path w="4838700" h="76200">
                <a:moveTo>
                  <a:pt x="25400" y="49220"/>
                </a:moveTo>
                <a:lnTo>
                  <a:pt x="0" y="49212"/>
                </a:lnTo>
                <a:lnTo>
                  <a:pt x="8" y="23812"/>
                </a:lnTo>
                <a:lnTo>
                  <a:pt x="25408" y="23820"/>
                </a:lnTo>
                <a:lnTo>
                  <a:pt x="25400" y="49220"/>
                </a:lnTo>
                <a:close/>
              </a:path>
              <a:path w="4838700" h="76200">
                <a:moveTo>
                  <a:pt x="76200" y="49237"/>
                </a:moveTo>
                <a:lnTo>
                  <a:pt x="50800" y="49229"/>
                </a:lnTo>
                <a:lnTo>
                  <a:pt x="50808" y="23829"/>
                </a:lnTo>
                <a:lnTo>
                  <a:pt x="76208" y="23837"/>
                </a:lnTo>
                <a:lnTo>
                  <a:pt x="76200" y="49237"/>
                </a:lnTo>
                <a:close/>
              </a:path>
              <a:path w="4838700" h="76200">
                <a:moveTo>
                  <a:pt x="127000" y="49254"/>
                </a:moveTo>
                <a:lnTo>
                  <a:pt x="101600" y="49245"/>
                </a:lnTo>
                <a:lnTo>
                  <a:pt x="101608" y="23845"/>
                </a:lnTo>
                <a:lnTo>
                  <a:pt x="127008" y="23854"/>
                </a:lnTo>
                <a:lnTo>
                  <a:pt x="127000" y="49254"/>
                </a:lnTo>
                <a:close/>
              </a:path>
              <a:path w="4838700" h="76200">
                <a:moveTo>
                  <a:pt x="177800" y="49270"/>
                </a:moveTo>
                <a:lnTo>
                  <a:pt x="152400" y="49262"/>
                </a:lnTo>
                <a:lnTo>
                  <a:pt x="152408" y="23862"/>
                </a:lnTo>
                <a:lnTo>
                  <a:pt x="177808" y="23870"/>
                </a:lnTo>
                <a:lnTo>
                  <a:pt x="177800" y="49270"/>
                </a:lnTo>
                <a:close/>
              </a:path>
              <a:path w="4838700" h="76200">
                <a:moveTo>
                  <a:pt x="228600" y="49287"/>
                </a:moveTo>
                <a:lnTo>
                  <a:pt x="203200" y="49279"/>
                </a:lnTo>
                <a:lnTo>
                  <a:pt x="203208" y="23879"/>
                </a:lnTo>
                <a:lnTo>
                  <a:pt x="228608" y="23887"/>
                </a:lnTo>
                <a:lnTo>
                  <a:pt x="228600" y="49287"/>
                </a:lnTo>
                <a:close/>
              </a:path>
              <a:path w="4838700" h="76200">
                <a:moveTo>
                  <a:pt x="279400" y="49304"/>
                </a:moveTo>
                <a:lnTo>
                  <a:pt x="254000" y="49295"/>
                </a:lnTo>
                <a:lnTo>
                  <a:pt x="254008" y="23895"/>
                </a:lnTo>
                <a:lnTo>
                  <a:pt x="279408" y="23904"/>
                </a:lnTo>
                <a:lnTo>
                  <a:pt x="279400" y="49304"/>
                </a:lnTo>
                <a:close/>
              </a:path>
              <a:path w="4838700" h="76200">
                <a:moveTo>
                  <a:pt x="330200" y="49320"/>
                </a:moveTo>
                <a:lnTo>
                  <a:pt x="304800" y="49312"/>
                </a:lnTo>
                <a:lnTo>
                  <a:pt x="304808" y="23912"/>
                </a:lnTo>
                <a:lnTo>
                  <a:pt x="330208" y="23920"/>
                </a:lnTo>
                <a:lnTo>
                  <a:pt x="330200" y="49320"/>
                </a:lnTo>
                <a:close/>
              </a:path>
              <a:path w="4838700" h="76200">
                <a:moveTo>
                  <a:pt x="381000" y="49337"/>
                </a:moveTo>
                <a:lnTo>
                  <a:pt x="355600" y="49329"/>
                </a:lnTo>
                <a:lnTo>
                  <a:pt x="355608" y="23929"/>
                </a:lnTo>
                <a:lnTo>
                  <a:pt x="381008" y="23937"/>
                </a:lnTo>
                <a:lnTo>
                  <a:pt x="381000" y="49337"/>
                </a:lnTo>
                <a:close/>
              </a:path>
              <a:path w="4838700" h="76200">
                <a:moveTo>
                  <a:pt x="431800" y="49354"/>
                </a:moveTo>
                <a:lnTo>
                  <a:pt x="406400" y="49345"/>
                </a:lnTo>
                <a:lnTo>
                  <a:pt x="406408" y="23945"/>
                </a:lnTo>
                <a:lnTo>
                  <a:pt x="431808" y="23954"/>
                </a:lnTo>
                <a:lnTo>
                  <a:pt x="431800" y="49354"/>
                </a:lnTo>
                <a:close/>
              </a:path>
              <a:path w="4838700" h="76200">
                <a:moveTo>
                  <a:pt x="482600" y="49370"/>
                </a:moveTo>
                <a:lnTo>
                  <a:pt x="457200" y="49362"/>
                </a:lnTo>
                <a:lnTo>
                  <a:pt x="457208" y="23962"/>
                </a:lnTo>
                <a:lnTo>
                  <a:pt x="482608" y="23970"/>
                </a:lnTo>
                <a:lnTo>
                  <a:pt x="482600" y="49370"/>
                </a:lnTo>
                <a:close/>
              </a:path>
              <a:path w="4838700" h="76200">
                <a:moveTo>
                  <a:pt x="533400" y="49387"/>
                </a:moveTo>
                <a:lnTo>
                  <a:pt x="508000" y="49379"/>
                </a:lnTo>
                <a:lnTo>
                  <a:pt x="508008" y="23979"/>
                </a:lnTo>
                <a:lnTo>
                  <a:pt x="533408" y="23987"/>
                </a:lnTo>
                <a:lnTo>
                  <a:pt x="533400" y="49387"/>
                </a:lnTo>
                <a:close/>
              </a:path>
              <a:path w="4838700" h="76200">
                <a:moveTo>
                  <a:pt x="584200" y="49404"/>
                </a:moveTo>
                <a:lnTo>
                  <a:pt x="558800" y="49395"/>
                </a:lnTo>
                <a:lnTo>
                  <a:pt x="558808" y="23995"/>
                </a:lnTo>
                <a:lnTo>
                  <a:pt x="584208" y="24004"/>
                </a:lnTo>
                <a:lnTo>
                  <a:pt x="584200" y="49404"/>
                </a:lnTo>
                <a:close/>
              </a:path>
              <a:path w="4838700" h="76200">
                <a:moveTo>
                  <a:pt x="635000" y="49420"/>
                </a:moveTo>
                <a:lnTo>
                  <a:pt x="609600" y="49412"/>
                </a:lnTo>
                <a:lnTo>
                  <a:pt x="609608" y="24012"/>
                </a:lnTo>
                <a:lnTo>
                  <a:pt x="635008" y="24020"/>
                </a:lnTo>
                <a:lnTo>
                  <a:pt x="635000" y="49420"/>
                </a:lnTo>
                <a:close/>
              </a:path>
              <a:path w="4838700" h="76200">
                <a:moveTo>
                  <a:pt x="685800" y="49437"/>
                </a:moveTo>
                <a:lnTo>
                  <a:pt x="660400" y="49429"/>
                </a:lnTo>
                <a:lnTo>
                  <a:pt x="660408" y="24029"/>
                </a:lnTo>
                <a:lnTo>
                  <a:pt x="685808" y="24037"/>
                </a:lnTo>
                <a:lnTo>
                  <a:pt x="685800" y="49437"/>
                </a:lnTo>
                <a:close/>
              </a:path>
              <a:path w="4838700" h="76200">
                <a:moveTo>
                  <a:pt x="736600" y="49454"/>
                </a:moveTo>
                <a:lnTo>
                  <a:pt x="711200" y="49445"/>
                </a:lnTo>
                <a:lnTo>
                  <a:pt x="711208" y="24045"/>
                </a:lnTo>
                <a:lnTo>
                  <a:pt x="736608" y="24054"/>
                </a:lnTo>
                <a:lnTo>
                  <a:pt x="736600" y="49454"/>
                </a:lnTo>
                <a:close/>
              </a:path>
              <a:path w="4838700" h="76200">
                <a:moveTo>
                  <a:pt x="787400" y="49470"/>
                </a:moveTo>
                <a:lnTo>
                  <a:pt x="762000" y="49462"/>
                </a:lnTo>
                <a:lnTo>
                  <a:pt x="762008" y="24062"/>
                </a:lnTo>
                <a:lnTo>
                  <a:pt x="787408" y="24070"/>
                </a:lnTo>
                <a:lnTo>
                  <a:pt x="787400" y="49470"/>
                </a:lnTo>
                <a:close/>
              </a:path>
              <a:path w="4838700" h="76200">
                <a:moveTo>
                  <a:pt x="838200" y="49487"/>
                </a:moveTo>
                <a:lnTo>
                  <a:pt x="812800" y="49479"/>
                </a:lnTo>
                <a:lnTo>
                  <a:pt x="812808" y="24079"/>
                </a:lnTo>
                <a:lnTo>
                  <a:pt x="838208" y="24087"/>
                </a:lnTo>
                <a:lnTo>
                  <a:pt x="838200" y="49487"/>
                </a:lnTo>
                <a:close/>
              </a:path>
              <a:path w="4838700" h="76200">
                <a:moveTo>
                  <a:pt x="889000" y="49504"/>
                </a:moveTo>
                <a:lnTo>
                  <a:pt x="863600" y="49495"/>
                </a:lnTo>
                <a:lnTo>
                  <a:pt x="863608" y="24095"/>
                </a:lnTo>
                <a:lnTo>
                  <a:pt x="889008" y="24104"/>
                </a:lnTo>
                <a:lnTo>
                  <a:pt x="889000" y="49504"/>
                </a:lnTo>
                <a:close/>
              </a:path>
              <a:path w="4838700" h="76200">
                <a:moveTo>
                  <a:pt x="939800" y="49520"/>
                </a:moveTo>
                <a:lnTo>
                  <a:pt x="914400" y="49512"/>
                </a:lnTo>
                <a:lnTo>
                  <a:pt x="914408" y="24112"/>
                </a:lnTo>
                <a:lnTo>
                  <a:pt x="939808" y="24120"/>
                </a:lnTo>
                <a:lnTo>
                  <a:pt x="939800" y="49520"/>
                </a:lnTo>
                <a:close/>
              </a:path>
              <a:path w="4838700" h="76200">
                <a:moveTo>
                  <a:pt x="990600" y="49537"/>
                </a:moveTo>
                <a:lnTo>
                  <a:pt x="965200" y="49529"/>
                </a:lnTo>
                <a:lnTo>
                  <a:pt x="965208" y="24129"/>
                </a:lnTo>
                <a:lnTo>
                  <a:pt x="990608" y="24137"/>
                </a:lnTo>
                <a:lnTo>
                  <a:pt x="990600" y="49537"/>
                </a:lnTo>
                <a:close/>
              </a:path>
              <a:path w="4838700" h="76200">
                <a:moveTo>
                  <a:pt x="1041400" y="49554"/>
                </a:moveTo>
                <a:lnTo>
                  <a:pt x="1016000" y="49545"/>
                </a:lnTo>
                <a:lnTo>
                  <a:pt x="1016008" y="24145"/>
                </a:lnTo>
                <a:lnTo>
                  <a:pt x="1041408" y="24154"/>
                </a:lnTo>
                <a:lnTo>
                  <a:pt x="1041400" y="49554"/>
                </a:lnTo>
                <a:close/>
              </a:path>
              <a:path w="4838700" h="76200">
                <a:moveTo>
                  <a:pt x="1092200" y="49570"/>
                </a:moveTo>
                <a:lnTo>
                  <a:pt x="1066800" y="49562"/>
                </a:lnTo>
                <a:lnTo>
                  <a:pt x="1066808" y="24162"/>
                </a:lnTo>
                <a:lnTo>
                  <a:pt x="1092208" y="24170"/>
                </a:lnTo>
                <a:lnTo>
                  <a:pt x="1092200" y="49570"/>
                </a:lnTo>
                <a:close/>
              </a:path>
              <a:path w="4838700" h="76200">
                <a:moveTo>
                  <a:pt x="1143000" y="49587"/>
                </a:moveTo>
                <a:lnTo>
                  <a:pt x="1117600" y="49579"/>
                </a:lnTo>
                <a:lnTo>
                  <a:pt x="1117608" y="24179"/>
                </a:lnTo>
                <a:lnTo>
                  <a:pt x="1143008" y="24187"/>
                </a:lnTo>
                <a:lnTo>
                  <a:pt x="1143000" y="49587"/>
                </a:lnTo>
                <a:close/>
              </a:path>
              <a:path w="4838700" h="76200">
                <a:moveTo>
                  <a:pt x="1193800" y="49604"/>
                </a:moveTo>
                <a:lnTo>
                  <a:pt x="1168400" y="49595"/>
                </a:lnTo>
                <a:lnTo>
                  <a:pt x="1168408" y="24195"/>
                </a:lnTo>
                <a:lnTo>
                  <a:pt x="1193808" y="24204"/>
                </a:lnTo>
                <a:lnTo>
                  <a:pt x="1193800" y="49604"/>
                </a:lnTo>
                <a:close/>
              </a:path>
              <a:path w="4838700" h="76200">
                <a:moveTo>
                  <a:pt x="1244600" y="49620"/>
                </a:moveTo>
                <a:lnTo>
                  <a:pt x="1219200" y="49612"/>
                </a:lnTo>
                <a:lnTo>
                  <a:pt x="1219208" y="24212"/>
                </a:lnTo>
                <a:lnTo>
                  <a:pt x="1244608" y="24220"/>
                </a:lnTo>
                <a:lnTo>
                  <a:pt x="1244600" y="49620"/>
                </a:lnTo>
                <a:close/>
              </a:path>
              <a:path w="4838700" h="76200">
                <a:moveTo>
                  <a:pt x="1295400" y="49637"/>
                </a:moveTo>
                <a:lnTo>
                  <a:pt x="1270000" y="49629"/>
                </a:lnTo>
                <a:lnTo>
                  <a:pt x="1270008" y="24229"/>
                </a:lnTo>
                <a:lnTo>
                  <a:pt x="1295408" y="24237"/>
                </a:lnTo>
                <a:lnTo>
                  <a:pt x="1295400" y="49637"/>
                </a:lnTo>
                <a:close/>
              </a:path>
              <a:path w="4838700" h="76200">
                <a:moveTo>
                  <a:pt x="1346200" y="49654"/>
                </a:moveTo>
                <a:lnTo>
                  <a:pt x="1320800" y="49645"/>
                </a:lnTo>
                <a:lnTo>
                  <a:pt x="1320808" y="24245"/>
                </a:lnTo>
                <a:lnTo>
                  <a:pt x="1346208" y="24254"/>
                </a:lnTo>
                <a:lnTo>
                  <a:pt x="1346200" y="49654"/>
                </a:lnTo>
                <a:close/>
              </a:path>
              <a:path w="4838700" h="76200">
                <a:moveTo>
                  <a:pt x="1397000" y="49670"/>
                </a:moveTo>
                <a:lnTo>
                  <a:pt x="1371600" y="49662"/>
                </a:lnTo>
                <a:lnTo>
                  <a:pt x="1371608" y="24262"/>
                </a:lnTo>
                <a:lnTo>
                  <a:pt x="1397008" y="24270"/>
                </a:lnTo>
                <a:lnTo>
                  <a:pt x="1397000" y="49670"/>
                </a:lnTo>
                <a:close/>
              </a:path>
              <a:path w="4838700" h="76200">
                <a:moveTo>
                  <a:pt x="1447800" y="49687"/>
                </a:moveTo>
                <a:lnTo>
                  <a:pt x="1422400" y="49679"/>
                </a:lnTo>
                <a:lnTo>
                  <a:pt x="1422408" y="24279"/>
                </a:lnTo>
                <a:lnTo>
                  <a:pt x="1447808" y="24287"/>
                </a:lnTo>
                <a:lnTo>
                  <a:pt x="1447800" y="49687"/>
                </a:lnTo>
                <a:close/>
              </a:path>
              <a:path w="4838700" h="76200">
                <a:moveTo>
                  <a:pt x="1498600" y="49704"/>
                </a:moveTo>
                <a:lnTo>
                  <a:pt x="1473200" y="49695"/>
                </a:lnTo>
                <a:lnTo>
                  <a:pt x="1473208" y="24295"/>
                </a:lnTo>
                <a:lnTo>
                  <a:pt x="1498608" y="24304"/>
                </a:lnTo>
                <a:lnTo>
                  <a:pt x="1498600" y="49704"/>
                </a:lnTo>
                <a:close/>
              </a:path>
              <a:path w="4838700" h="76200">
                <a:moveTo>
                  <a:pt x="1549400" y="49720"/>
                </a:moveTo>
                <a:lnTo>
                  <a:pt x="1524000" y="49712"/>
                </a:lnTo>
                <a:lnTo>
                  <a:pt x="1524008" y="24312"/>
                </a:lnTo>
                <a:lnTo>
                  <a:pt x="1549408" y="24320"/>
                </a:lnTo>
                <a:lnTo>
                  <a:pt x="1549400" y="49720"/>
                </a:lnTo>
                <a:close/>
              </a:path>
              <a:path w="4838700" h="76200">
                <a:moveTo>
                  <a:pt x="1600200" y="49737"/>
                </a:moveTo>
                <a:lnTo>
                  <a:pt x="1574800" y="49729"/>
                </a:lnTo>
                <a:lnTo>
                  <a:pt x="1574808" y="24329"/>
                </a:lnTo>
                <a:lnTo>
                  <a:pt x="1600208" y="24337"/>
                </a:lnTo>
                <a:lnTo>
                  <a:pt x="1600200" y="49737"/>
                </a:lnTo>
                <a:close/>
              </a:path>
              <a:path w="4838700" h="76200">
                <a:moveTo>
                  <a:pt x="1651000" y="49754"/>
                </a:moveTo>
                <a:lnTo>
                  <a:pt x="1625600" y="49745"/>
                </a:lnTo>
                <a:lnTo>
                  <a:pt x="1625608" y="24345"/>
                </a:lnTo>
                <a:lnTo>
                  <a:pt x="1651008" y="24354"/>
                </a:lnTo>
                <a:lnTo>
                  <a:pt x="1651000" y="49754"/>
                </a:lnTo>
                <a:close/>
              </a:path>
              <a:path w="4838700" h="76200">
                <a:moveTo>
                  <a:pt x="1701800" y="49770"/>
                </a:moveTo>
                <a:lnTo>
                  <a:pt x="1676400" y="49762"/>
                </a:lnTo>
                <a:lnTo>
                  <a:pt x="1676408" y="24362"/>
                </a:lnTo>
                <a:lnTo>
                  <a:pt x="1701808" y="24370"/>
                </a:lnTo>
                <a:lnTo>
                  <a:pt x="1701800" y="49770"/>
                </a:lnTo>
                <a:close/>
              </a:path>
              <a:path w="4838700" h="76200">
                <a:moveTo>
                  <a:pt x="1752600" y="49787"/>
                </a:moveTo>
                <a:lnTo>
                  <a:pt x="1727200" y="49779"/>
                </a:lnTo>
                <a:lnTo>
                  <a:pt x="1727208" y="24379"/>
                </a:lnTo>
                <a:lnTo>
                  <a:pt x="1752608" y="24387"/>
                </a:lnTo>
                <a:lnTo>
                  <a:pt x="1752600" y="49787"/>
                </a:lnTo>
                <a:close/>
              </a:path>
              <a:path w="4838700" h="76200">
                <a:moveTo>
                  <a:pt x="1803400" y="49804"/>
                </a:moveTo>
                <a:lnTo>
                  <a:pt x="1778000" y="49795"/>
                </a:lnTo>
                <a:lnTo>
                  <a:pt x="1778008" y="24395"/>
                </a:lnTo>
                <a:lnTo>
                  <a:pt x="1803408" y="24404"/>
                </a:lnTo>
                <a:lnTo>
                  <a:pt x="1803400" y="49804"/>
                </a:lnTo>
                <a:close/>
              </a:path>
              <a:path w="4838700" h="76200">
                <a:moveTo>
                  <a:pt x="1854200" y="49820"/>
                </a:moveTo>
                <a:lnTo>
                  <a:pt x="1828800" y="49812"/>
                </a:lnTo>
                <a:lnTo>
                  <a:pt x="1828808" y="24412"/>
                </a:lnTo>
                <a:lnTo>
                  <a:pt x="1854208" y="24420"/>
                </a:lnTo>
                <a:lnTo>
                  <a:pt x="1854200" y="49820"/>
                </a:lnTo>
                <a:close/>
              </a:path>
              <a:path w="4838700" h="76200">
                <a:moveTo>
                  <a:pt x="1905000" y="49837"/>
                </a:moveTo>
                <a:lnTo>
                  <a:pt x="1879600" y="49829"/>
                </a:lnTo>
                <a:lnTo>
                  <a:pt x="1879608" y="24429"/>
                </a:lnTo>
                <a:lnTo>
                  <a:pt x="1905008" y="24437"/>
                </a:lnTo>
                <a:lnTo>
                  <a:pt x="1905000" y="49837"/>
                </a:lnTo>
                <a:close/>
              </a:path>
              <a:path w="4838700" h="76200">
                <a:moveTo>
                  <a:pt x="1955800" y="49854"/>
                </a:moveTo>
                <a:lnTo>
                  <a:pt x="1930400" y="49845"/>
                </a:lnTo>
                <a:lnTo>
                  <a:pt x="1930408" y="24445"/>
                </a:lnTo>
                <a:lnTo>
                  <a:pt x="1955808" y="24454"/>
                </a:lnTo>
                <a:lnTo>
                  <a:pt x="1955800" y="49854"/>
                </a:lnTo>
                <a:close/>
              </a:path>
              <a:path w="4838700" h="76200">
                <a:moveTo>
                  <a:pt x="2006600" y="49870"/>
                </a:moveTo>
                <a:lnTo>
                  <a:pt x="1981200" y="49862"/>
                </a:lnTo>
                <a:lnTo>
                  <a:pt x="1981208" y="24462"/>
                </a:lnTo>
                <a:lnTo>
                  <a:pt x="2006608" y="24470"/>
                </a:lnTo>
                <a:lnTo>
                  <a:pt x="2006600" y="49870"/>
                </a:lnTo>
                <a:close/>
              </a:path>
              <a:path w="4838700" h="76200">
                <a:moveTo>
                  <a:pt x="2057400" y="49887"/>
                </a:moveTo>
                <a:lnTo>
                  <a:pt x="2032000" y="49879"/>
                </a:lnTo>
                <a:lnTo>
                  <a:pt x="2032008" y="24479"/>
                </a:lnTo>
                <a:lnTo>
                  <a:pt x="2057408" y="24487"/>
                </a:lnTo>
                <a:lnTo>
                  <a:pt x="2057400" y="49887"/>
                </a:lnTo>
                <a:close/>
              </a:path>
              <a:path w="4838700" h="76200">
                <a:moveTo>
                  <a:pt x="2108200" y="49904"/>
                </a:moveTo>
                <a:lnTo>
                  <a:pt x="2082800" y="49895"/>
                </a:lnTo>
                <a:lnTo>
                  <a:pt x="2082808" y="24495"/>
                </a:lnTo>
                <a:lnTo>
                  <a:pt x="2108208" y="24504"/>
                </a:lnTo>
                <a:lnTo>
                  <a:pt x="2108200" y="49904"/>
                </a:lnTo>
                <a:close/>
              </a:path>
              <a:path w="4838700" h="76200">
                <a:moveTo>
                  <a:pt x="2159000" y="49920"/>
                </a:moveTo>
                <a:lnTo>
                  <a:pt x="2133600" y="49912"/>
                </a:lnTo>
                <a:lnTo>
                  <a:pt x="2133608" y="24512"/>
                </a:lnTo>
                <a:lnTo>
                  <a:pt x="2159008" y="24520"/>
                </a:lnTo>
                <a:lnTo>
                  <a:pt x="2159000" y="49920"/>
                </a:lnTo>
                <a:close/>
              </a:path>
              <a:path w="4838700" h="76200">
                <a:moveTo>
                  <a:pt x="2209800" y="49937"/>
                </a:moveTo>
                <a:lnTo>
                  <a:pt x="2184400" y="49929"/>
                </a:lnTo>
                <a:lnTo>
                  <a:pt x="2184408" y="24529"/>
                </a:lnTo>
                <a:lnTo>
                  <a:pt x="2209808" y="24537"/>
                </a:lnTo>
                <a:lnTo>
                  <a:pt x="2209800" y="49937"/>
                </a:lnTo>
                <a:close/>
              </a:path>
              <a:path w="4838700" h="76200">
                <a:moveTo>
                  <a:pt x="2260600" y="49954"/>
                </a:moveTo>
                <a:lnTo>
                  <a:pt x="2235200" y="49945"/>
                </a:lnTo>
                <a:lnTo>
                  <a:pt x="2235208" y="24545"/>
                </a:lnTo>
                <a:lnTo>
                  <a:pt x="2260608" y="24554"/>
                </a:lnTo>
                <a:lnTo>
                  <a:pt x="2260600" y="49954"/>
                </a:lnTo>
                <a:close/>
              </a:path>
              <a:path w="4838700" h="76200">
                <a:moveTo>
                  <a:pt x="2311400" y="49970"/>
                </a:moveTo>
                <a:lnTo>
                  <a:pt x="2286000" y="49962"/>
                </a:lnTo>
                <a:lnTo>
                  <a:pt x="2286008" y="24562"/>
                </a:lnTo>
                <a:lnTo>
                  <a:pt x="2311408" y="24570"/>
                </a:lnTo>
                <a:lnTo>
                  <a:pt x="2311400" y="49970"/>
                </a:lnTo>
                <a:close/>
              </a:path>
              <a:path w="4838700" h="76200">
                <a:moveTo>
                  <a:pt x="2362200" y="49987"/>
                </a:moveTo>
                <a:lnTo>
                  <a:pt x="2336800" y="49979"/>
                </a:lnTo>
                <a:lnTo>
                  <a:pt x="2336808" y="24579"/>
                </a:lnTo>
                <a:lnTo>
                  <a:pt x="2362208" y="24587"/>
                </a:lnTo>
                <a:lnTo>
                  <a:pt x="2362200" y="49987"/>
                </a:lnTo>
                <a:close/>
              </a:path>
              <a:path w="4838700" h="76200">
                <a:moveTo>
                  <a:pt x="2413000" y="50004"/>
                </a:moveTo>
                <a:lnTo>
                  <a:pt x="2387600" y="49995"/>
                </a:lnTo>
                <a:lnTo>
                  <a:pt x="2387608" y="24595"/>
                </a:lnTo>
                <a:lnTo>
                  <a:pt x="2413008" y="24604"/>
                </a:lnTo>
                <a:lnTo>
                  <a:pt x="2413000" y="50004"/>
                </a:lnTo>
                <a:close/>
              </a:path>
              <a:path w="4838700" h="76200">
                <a:moveTo>
                  <a:pt x="2463800" y="50020"/>
                </a:moveTo>
                <a:lnTo>
                  <a:pt x="2438400" y="50012"/>
                </a:lnTo>
                <a:lnTo>
                  <a:pt x="2438408" y="24612"/>
                </a:lnTo>
                <a:lnTo>
                  <a:pt x="2463808" y="24620"/>
                </a:lnTo>
                <a:lnTo>
                  <a:pt x="2463800" y="50020"/>
                </a:lnTo>
                <a:close/>
              </a:path>
              <a:path w="4838700" h="76200">
                <a:moveTo>
                  <a:pt x="2514600" y="50037"/>
                </a:moveTo>
                <a:lnTo>
                  <a:pt x="2489200" y="50029"/>
                </a:lnTo>
                <a:lnTo>
                  <a:pt x="2489208" y="24629"/>
                </a:lnTo>
                <a:lnTo>
                  <a:pt x="2514608" y="24637"/>
                </a:lnTo>
                <a:lnTo>
                  <a:pt x="2514600" y="50037"/>
                </a:lnTo>
                <a:close/>
              </a:path>
              <a:path w="4838700" h="76200">
                <a:moveTo>
                  <a:pt x="2565400" y="50054"/>
                </a:moveTo>
                <a:lnTo>
                  <a:pt x="2540000" y="50045"/>
                </a:lnTo>
                <a:lnTo>
                  <a:pt x="2540008" y="24645"/>
                </a:lnTo>
                <a:lnTo>
                  <a:pt x="2565408" y="24654"/>
                </a:lnTo>
                <a:lnTo>
                  <a:pt x="2565400" y="50054"/>
                </a:lnTo>
                <a:close/>
              </a:path>
              <a:path w="4838700" h="76200">
                <a:moveTo>
                  <a:pt x="2616200" y="50070"/>
                </a:moveTo>
                <a:lnTo>
                  <a:pt x="2590800" y="50062"/>
                </a:lnTo>
                <a:lnTo>
                  <a:pt x="2590808" y="24662"/>
                </a:lnTo>
                <a:lnTo>
                  <a:pt x="2616208" y="24670"/>
                </a:lnTo>
                <a:lnTo>
                  <a:pt x="2616200" y="50070"/>
                </a:lnTo>
                <a:close/>
              </a:path>
              <a:path w="4838700" h="76200">
                <a:moveTo>
                  <a:pt x="2667000" y="50087"/>
                </a:moveTo>
                <a:lnTo>
                  <a:pt x="2641600" y="50079"/>
                </a:lnTo>
                <a:lnTo>
                  <a:pt x="2641608" y="24679"/>
                </a:lnTo>
                <a:lnTo>
                  <a:pt x="2667008" y="24687"/>
                </a:lnTo>
                <a:lnTo>
                  <a:pt x="2667000" y="50087"/>
                </a:lnTo>
                <a:close/>
              </a:path>
              <a:path w="4838700" h="76200">
                <a:moveTo>
                  <a:pt x="2717800" y="50104"/>
                </a:moveTo>
                <a:lnTo>
                  <a:pt x="2692400" y="50095"/>
                </a:lnTo>
                <a:lnTo>
                  <a:pt x="2692408" y="24695"/>
                </a:lnTo>
                <a:lnTo>
                  <a:pt x="2717808" y="24704"/>
                </a:lnTo>
                <a:lnTo>
                  <a:pt x="2717800" y="50104"/>
                </a:lnTo>
                <a:close/>
              </a:path>
              <a:path w="4838700" h="76200">
                <a:moveTo>
                  <a:pt x="2768600" y="50120"/>
                </a:moveTo>
                <a:lnTo>
                  <a:pt x="2743200" y="50112"/>
                </a:lnTo>
                <a:lnTo>
                  <a:pt x="2743208" y="24712"/>
                </a:lnTo>
                <a:lnTo>
                  <a:pt x="2768608" y="24720"/>
                </a:lnTo>
                <a:lnTo>
                  <a:pt x="2768600" y="50120"/>
                </a:lnTo>
                <a:close/>
              </a:path>
              <a:path w="4838700" h="76200">
                <a:moveTo>
                  <a:pt x="2819400" y="50137"/>
                </a:moveTo>
                <a:lnTo>
                  <a:pt x="2794000" y="50129"/>
                </a:lnTo>
                <a:lnTo>
                  <a:pt x="2794008" y="24729"/>
                </a:lnTo>
                <a:lnTo>
                  <a:pt x="2819408" y="24737"/>
                </a:lnTo>
                <a:lnTo>
                  <a:pt x="2819400" y="50137"/>
                </a:lnTo>
                <a:close/>
              </a:path>
              <a:path w="4838700" h="76200">
                <a:moveTo>
                  <a:pt x="2870200" y="50154"/>
                </a:moveTo>
                <a:lnTo>
                  <a:pt x="2844800" y="50145"/>
                </a:lnTo>
                <a:lnTo>
                  <a:pt x="2844808" y="24745"/>
                </a:lnTo>
                <a:lnTo>
                  <a:pt x="2870208" y="24754"/>
                </a:lnTo>
                <a:lnTo>
                  <a:pt x="2870200" y="50154"/>
                </a:lnTo>
                <a:close/>
              </a:path>
              <a:path w="4838700" h="76200">
                <a:moveTo>
                  <a:pt x="2921000" y="50170"/>
                </a:moveTo>
                <a:lnTo>
                  <a:pt x="2895600" y="50162"/>
                </a:lnTo>
                <a:lnTo>
                  <a:pt x="2895608" y="24762"/>
                </a:lnTo>
                <a:lnTo>
                  <a:pt x="2921008" y="24770"/>
                </a:lnTo>
                <a:lnTo>
                  <a:pt x="2921000" y="50170"/>
                </a:lnTo>
                <a:close/>
              </a:path>
              <a:path w="4838700" h="76200">
                <a:moveTo>
                  <a:pt x="2971800" y="50187"/>
                </a:moveTo>
                <a:lnTo>
                  <a:pt x="2946400" y="50179"/>
                </a:lnTo>
                <a:lnTo>
                  <a:pt x="2946408" y="24779"/>
                </a:lnTo>
                <a:lnTo>
                  <a:pt x="2971808" y="24787"/>
                </a:lnTo>
                <a:lnTo>
                  <a:pt x="2971800" y="50187"/>
                </a:lnTo>
                <a:close/>
              </a:path>
              <a:path w="4838700" h="76200">
                <a:moveTo>
                  <a:pt x="3022600" y="50204"/>
                </a:moveTo>
                <a:lnTo>
                  <a:pt x="2997200" y="50195"/>
                </a:lnTo>
                <a:lnTo>
                  <a:pt x="2997208" y="24795"/>
                </a:lnTo>
                <a:lnTo>
                  <a:pt x="3022608" y="24804"/>
                </a:lnTo>
                <a:lnTo>
                  <a:pt x="3022600" y="50204"/>
                </a:lnTo>
                <a:close/>
              </a:path>
              <a:path w="4838700" h="76200">
                <a:moveTo>
                  <a:pt x="3073400" y="50220"/>
                </a:moveTo>
                <a:lnTo>
                  <a:pt x="3048000" y="50212"/>
                </a:lnTo>
                <a:lnTo>
                  <a:pt x="3048008" y="24812"/>
                </a:lnTo>
                <a:lnTo>
                  <a:pt x="3073408" y="24820"/>
                </a:lnTo>
                <a:lnTo>
                  <a:pt x="3073400" y="50220"/>
                </a:lnTo>
                <a:close/>
              </a:path>
              <a:path w="4838700" h="76200">
                <a:moveTo>
                  <a:pt x="3124200" y="50237"/>
                </a:moveTo>
                <a:lnTo>
                  <a:pt x="3098800" y="50229"/>
                </a:lnTo>
                <a:lnTo>
                  <a:pt x="3098808" y="24829"/>
                </a:lnTo>
                <a:lnTo>
                  <a:pt x="3124208" y="24837"/>
                </a:lnTo>
                <a:lnTo>
                  <a:pt x="3124200" y="50237"/>
                </a:lnTo>
                <a:close/>
              </a:path>
              <a:path w="4838700" h="76200">
                <a:moveTo>
                  <a:pt x="3175000" y="50254"/>
                </a:moveTo>
                <a:lnTo>
                  <a:pt x="3149600" y="50245"/>
                </a:lnTo>
                <a:lnTo>
                  <a:pt x="3149608" y="24845"/>
                </a:lnTo>
                <a:lnTo>
                  <a:pt x="3175008" y="24854"/>
                </a:lnTo>
                <a:lnTo>
                  <a:pt x="3175000" y="50254"/>
                </a:lnTo>
                <a:close/>
              </a:path>
              <a:path w="4838700" h="76200">
                <a:moveTo>
                  <a:pt x="3225800" y="50271"/>
                </a:moveTo>
                <a:lnTo>
                  <a:pt x="3200400" y="50262"/>
                </a:lnTo>
                <a:lnTo>
                  <a:pt x="3200408" y="24862"/>
                </a:lnTo>
                <a:lnTo>
                  <a:pt x="3225808" y="24871"/>
                </a:lnTo>
                <a:lnTo>
                  <a:pt x="3225800" y="50271"/>
                </a:lnTo>
                <a:close/>
              </a:path>
              <a:path w="4838700" h="76200">
                <a:moveTo>
                  <a:pt x="3276600" y="50288"/>
                </a:moveTo>
                <a:lnTo>
                  <a:pt x="3251200" y="50279"/>
                </a:lnTo>
                <a:lnTo>
                  <a:pt x="3251208" y="24879"/>
                </a:lnTo>
                <a:lnTo>
                  <a:pt x="3276608" y="24888"/>
                </a:lnTo>
                <a:lnTo>
                  <a:pt x="3276600" y="50288"/>
                </a:lnTo>
                <a:close/>
              </a:path>
              <a:path w="4838700" h="76200">
                <a:moveTo>
                  <a:pt x="3327400" y="50305"/>
                </a:moveTo>
                <a:lnTo>
                  <a:pt x="3302000" y="50296"/>
                </a:lnTo>
                <a:lnTo>
                  <a:pt x="3302008" y="24896"/>
                </a:lnTo>
                <a:lnTo>
                  <a:pt x="3327408" y="24905"/>
                </a:lnTo>
                <a:lnTo>
                  <a:pt x="3327400" y="50305"/>
                </a:lnTo>
                <a:close/>
              </a:path>
              <a:path w="4838700" h="76200">
                <a:moveTo>
                  <a:pt x="3378200" y="50322"/>
                </a:moveTo>
                <a:lnTo>
                  <a:pt x="3352800" y="50313"/>
                </a:lnTo>
                <a:lnTo>
                  <a:pt x="3352808" y="24913"/>
                </a:lnTo>
                <a:lnTo>
                  <a:pt x="3378208" y="24922"/>
                </a:lnTo>
                <a:lnTo>
                  <a:pt x="3378200" y="50322"/>
                </a:lnTo>
                <a:close/>
              </a:path>
              <a:path w="4838700" h="76200">
                <a:moveTo>
                  <a:pt x="3429000" y="50339"/>
                </a:moveTo>
                <a:lnTo>
                  <a:pt x="3403600" y="50331"/>
                </a:lnTo>
                <a:lnTo>
                  <a:pt x="3403608" y="24931"/>
                </a:lnTo>
                <a:lnTo>
                  <a:pt x="3429008" y="24939"/>
                </a:lnTo>
                <a:lnTo>
                  <a:pt x="3429000" y="50339"/>
                </a:lnTo>
                <a:close/>
              </a:path>
              <a:path w="4838700" h="76200">
                <a:moveTo>
                  <a:pt x="3479800" y="50356"/>
                </a:moveTo>
                <a:lnTo>
                  <a:pt x="3454400" y="50348"/>
                </a:lnTo>
                <a:lnTo>
                  <a:pt x="3454408" y="24948"/>
                </a:lnTo>
                <a:lnTo>
                  <a:pt x="3479808" y="24956"/>
                </a:lnTo>
                <a:lnTo>
                  <a:pt x="3479800" y="50356"/>
                </a:lnTo>
                <a:close/>
              </a:path>
              <a:path w="4838700" h="76200">
                <a:moveTo>
                  <a:pt x="3530600" y="50373"/>
                </a:moveTo>
                <a:lnTo>
                  <a:pt x="3505200" y="50365"/>
                </a:lnTo>
                <a:lnTo>
                  <a:pt x="3505208" y="24965"/>
                </a:lnTo>
                <a:lnTo>
                  <a:pt x="3530608" y="24973"/>
                </a:lnTo>
                <a:lnTo>
                  <a:pt x="3530600" y="50373"/>
                </a:lnTo>
                <a:close/>
              </a:path>
              <a:path w="4838700" h="76200">
                <a:moveTo>
                  <a:pt x="3581400" y="50390"/>
                </a:moveTo>
                <a:lnTo>
                  <a:pt x="3556000" y="50382"/>
                </a:lnTo>
                <a:lnTo>
                  <a:pt x="3556008" y="24982"/>
                </a:lnTo>
                <a:lnTo>
                  <a:pt x="3581408" y="24990"/>
                </a:lnTo>
                <a:lnTo>
                  <a:pt x="3581400" y="50390"/>
                </a:lnTo>
                <a:close/>
              </a:path>
              <a:path w="4838700" h="76200">
                <a:moveTo>
                  <a:pt x="3632200" y="50407"/>
                </a:moveTo>
                <a:lnTo>
                  <a:pt x="3606800" y="50399"/>
                </a:lnTo>
                <a:lnTo>
                  <a:pt x="3606808" y="24999"/>
                </a:lnTo>
                <a:lnTo>
                  <a:pt x="3632208" y="25007"/>
                </a:lnTo>
                <a:lnTo>
                  <a:pt x="3632200" y="50407"/>
                </a:lnTo>
                <a:close/>
              </a:path>
              <a:path w="4838700" h="76200">
                <a:moveTo>
                  <a:pt x="3683000" y="50424"/>
                </a:moveTo>
                <a:lnTo>
                  <a:pt x="3657600" y="50416"/>
                </a:lnTo>
                <a:lnTo>
                  <a:pt x="3657608" y="25016"/>
                </a:lnTo>
                <a:lnTo>
                  <a:pt x="3683008" y="25024"/>
                </a:lnTo>
                <a:lnTo>
                  <a:pt x="3683000" y="50424"/>
                </a:lnTo>
                <a:close/>
              </a:path>
              <a:path w="4838700" h="76200">
                <a:moveTo>
                  <a:pt x="3733800" y="50441"/>
                </a:moveTo>
                <a:lnTo>
                  <a:pt x="3708400" y="50433"/>
                </a:lnTo>
                <a:lnTo>
                  <a:pt x="3708408" y="25033"/>
                </a:lnTo>
                <a:lnTo>
                  <a:pt x="3733808" y="25041"/>
                </a:lnTo>
                <a:lnTo>
                  <a:pt x="3733800" y="50441"/>
                </a:lnTo>
                <a:close/>
              </a:path>
              <a:path w="4838700" h="76200">
                <a:moveTo>
                  <a:pt x="3784600" y="50458"/>
                </a:moveTo>
                <a:lnTo>
                  <a:pt x="3759200" y="50450"/>
                </a:lnTo>
                <a:lnTo>
                  <a:pt x="3759208" y="25050"/>
                </a:lnTo>
                <a:lnTo>
                  <a:pt x="3784608" y="25058"/>
                </a:lnTo>
                <a:lnTo>
                  <a:pt x="3784600" y="50458"/>
                </a:lnTo>
                <a:close/>
              </a:path>
              <a:path w="4838700" h="76200">
                <a:moveTo>
                  <a:pt x="3835400" y="50475"/>
                </a:moveTo>
                <a:lnTo>
                  <a:pt x="3810000" y="50467"/>
                </a:lnTo>
                <a:lnTo>
                  <a:pt x="3810008" y="25067"/>
                </a:lnTo>
                <a:lnTo>
                  <a:pt x="3835408" y="25075"/>
                </a:lnTo>
                <a:lnTo>
                  <a:pt x="3835400" y="50475"/>
                </a:lnTo>
                <a:close/>
              </a:path>
              <a:path w="4838700" h="76200">
                <a:moveTo>
                  <a:pt x="3886200" y="50493"/>
                </a:moveTo>
                <a:lnTo>
                  <a:pt x="3860800" y="50484"/>
                </a:lnTo>
                <a:lnTo>
                  <a:pt x="3860808" y="25084"/>
                </a:lnTo>
                <a:lnTo>
                  <a:pt x="3886208" y="25093"/>
                </a:lnTo>
                <a:lnTo>
                  <a:pt x="3886200" y="50493"/>
                </a:lnTo>
                <a:close/>
              </a:path>
              <a:path w="4838700" h="76200">
                <a:moveTo>
                  <a:pt x="3937000" y="50510"/>
                </a:moveTo>
                <a:lnTo>
                  <a:pt x="3911600" y="50501"/>
                </a:lnTo>
                <a:lnTo>
                  <a:pt x="3911608" y="25101"/>
                </a:lnTo>
                <a:lnTo>
                  <a:pt x="3937008" y="25110"/>
                </a:lnTo>
                <a:lnTo>
                  <a:pt x="3937000" y="50510"/>
                </a:lnTo>
                <a:close/>
              </a:path>
              <a:path w="4838700" h="76200">
                <a:moveTo>
                  <a:pt x="3987800" y="50527"/>
                </a:moveTo>
                <a:lnTo>
                  <a:pt x="3962400" y="50518"/>
                </a:lnTo>
                <a:lnTo>
                  <a:pt x="3962408" y="25118"/>
                </a:lnTo>
                <a:lnTo>
                  <a:pt x="3987808" y="25127"/>
                </a:lnTo>
                <a:lnTo>
                  <a:pt x="3987800" y="50527"/>
                </a:lnTo>
                <a:close/>
              </a:path>
              <a:path w="4838700" h="76200">
                <a:moveTo>
                  <a:pt x="4038599" y="50544"/>
                </a:moveTo>
                <a:lnTo>
                  <a:pt x="4013199" y="50535"/>
                </a:lnTo>
                <a:lnTo>
                  <a:pt x="4013208" y="25135"/>
                </a:lnTo>
                <a:lnTo>
                  <a:pt x="4038608" y="25144"/>
                </a:lnTo>
                <a:lnTo>
                  <a:pt x="4038599" y="50544"/>
                </a:lnTo>
                <a:close/>
              </a:path>
              <a:path w="4838700" h="76200">
                <a:moveTo>
                  <a:pt x="4089399" y="50561"/>
                </a:moveTo>
                <a:lnTo>
                  <a:pt x="4063999" y="50552"/>
                </a:lnTo>
                <a:lnTo>
                  <a:pt x="4064008" y="25152"/>
                </a:lnTo>
                <a:lnTo>
                  <a:pt x="4089408" y="25161"/>
                </a:lnTo>
                <a:lnTo>
                  <a:pt x="4089399" y="50561"/>
                </a:lnTo>
                <a:close/>
              </a:path>
              <a:path w="4838700" h="76200">
                <a:moveTo>
                  <a:pt x="4140199" y="50578"/>
                </a:moveTo>
                <a:lnTo>
                  <a:pt x="4114799" y="50569"/>
                </a:lnTo>
                <a:lnTo>
                  <a:pt x="4114808" y="25169"/>
                </a:lnTo>
                <a:lnTo>
                  <a:pt x="4140208" y="25178"/>
                </a:lnTo>
                <a:lnTo>
                  <a:pt x="4140199" y="50578"/>
                </a:lnTo>
                <a:close/>
              </a:path>
              <a:path w="4838700" h="76200">
                <a:moveTo>
                  <a:pt x="4190999" y="50595"/>
                </a:moveTo>
                <a:lnTo>
                  <a:pt x="4165599" y="50586"/>
                </a:lnTo>
                <a:lnTo>
                  <a:pt x="4165608" y="25186"/>
                </a:lnTo>
                <a:lnTo>
                  <a:pt x="4191008" y="25195"/>
                </a:lnTo>
                <a:lnTo>
                  <a:pt x="4190999" y="50595"/>
                </a:lnTo>
                <a:close/>
              </a:path>
              <a:path w="4838700" h="76200">
                <a:moveTo>
                  <a:pt x="4241799" y="50612"/>
                </a:moveTo>
                <a:lnTo>
                  <a:pt x="4216399" y="50603"/>
                </a:lnTo>
                <a:lnTo>
                  <a:pt x="4216408" y="25203"/>
                </a:lnTo>
                <a:lnTo>
                  <a:pt x="4241808" y="25212"/>
                </a:lnTo>
                <a:lnTo>
                  <a:pt x="4241799" y="50612"/>
                </a:lnTo>
                <a:close/>
              </a:path>
              <a:path w="4838700" h="76200">
                <a:moveTo>
                  <a:pt x="4292599" y="50629"/>
                </a:moveTo>
                <a:lnTo>
                  <a:pt x="4267199" y="50620"/>
                </a:lnTo>
                <a:lnTo>
                  <a:pt x="4267208" y="25220"/>
                </a:lnTo>
                <a:lnTo>
                  <a:pt x="4292608" y="25229"/>
                </a:lnTo>
                <a:lnTo>
                  <a:pt x="4292599" y="50629"/>
                </a:lnTo>
                <a:close/>
              </a:path>
              <a:path w="4838700" h="76200">
                <a:moveTo>
                  <a:pt x="4343399" y="50646"/>
                </a:moveTo>
                <a:lnTo>
                  <a:pt x="4317999" y="50637"/>
                </a:lnTo>
                <a:lnTo>
                  <a:pt x="4318008" y="25237"/>
                </a:lnTo>
                <a:lnTo>
                  <a:pt x="4343408" y="25246"/>
                </a:lnTo>
                <a:lnTo>
                  <a:pt x="4343399" y="50646"/>
                </a:lnTo>
                <a:close/>
              </a:path>
              <a:path w="4838700" h="76200">
                <a:moveTo>
                  <a:pt x="4394199" y="50663"/>
                </a:moveTo>
                <a:lnTo>
                  <a:pt x="4368799" y="50655"/>
                </a:lnTo>
                <a:lnTo>
                  <a:pt x="4368808" y="25255"/>
                </a:lnTo>
                <a:lnTo>
                  <a:pt x="4394208" y="25263"/>
                </a:lnTo>
                <a:lnTo>
                  <a:pt x="4394199" y="50663"/>
                </a:lnTo>
                <a:close/>
              </a:path>
              <a:path w="4838700" h="76200">
                <a:moveTo>
                  <a:pt x="4444999" y="50680"/>
                </a:moveTo>
                <a:lnTo>
                  <a:pt x="4419599" y="50672"/>
                </a:lnTo>
                <a:lnTo>
                  <a:pt x="4419608" y="25272"/>
                </a:lnTo>
                <a:lnTo>
                  <a:pt x="4445008" y="25280"/>
                </a:lnTo>
                <a:lnTo>
                  <a:pt x="4444999" y="50680"/>
                </a:lnTo>
                <a:close/>
              </a:path>
              <a:path w="4838700" h="76200">
                <a:moveTo>
                  <a:pt x="4495799" y="50697"/>
                </a:moveTo>
                <a:lnTo>
                  <a:pt x="4470399" y="50689"/>
                </a:lnTo>
                <a:lnTo>
                  <a:pt x="4470408" y="25289"/>
                </a:lnTo>
                <a:lnTo>
                  <a:pt x="4495808" y="25297"/>
                </a:lnTo>
                <a:lnTo>
                  <a:pt x="4495799" y="50697"/>
                </a:lnTo>
                <a:close/>
              </a:path>
              <a:path w="4838700" h="76200">
                <a:moveTo>
                  <a:pt x="4546599" y="50714"/>
                </a:moveTo>
                <a:lnTo>
                  <a:pt x="4521199" y="50706"/>
                </a:lnTo>
                <a:lnTo>
                  <a:pt x="4521208" y="25306"/>
                </a:lnTo>
                <a:lnTo>
                  <a:pt x="4546608" y="25314"/>
                </a:lnTo>
                <a:lnTo>
                  <a:pt x="4546599" y="50714"/>
                </a:lnTo>
                <a:close/>
              </a:path>
              <a:path w="4838700" h="76200">
                <a:moveTo>
                  <a:pt x="4597399" y="50731"/>
                </a:moveTo>
                <a:lnTo>
                  <a:pt x="4571999" y="50723"/>
                </a:lnTo>
                <a:lnTo>
                  <a:pt x="4572008" y="25323"/>
                </a:lnTo>
                <a:lnTo>
                  <a:pt x="4597408" y="25331"/>
                </a:lnTo>
                <a:lnTo>
                  <a:pt x="4597399" y="50731"/>
                </a:lnTo>
                <a:close/>
              </a:path>
              <a:path w="4838700" h="76200">
                <a:moveTo>
                  <a:pt x="4648199" y="50748"/>
                </a:moveTo>
                <a:lnTo>
                  <a:pt x="4622799" y="50740"/>
                </a:lnTo>
                <a:lnTo>
                  <a:pt x="4622808" y="25340"/>
                </a:lnTo>
                <a:lnTo>
                  <a:pt x="4648208" y="25348"/>
                </a:lnTo>
                <a:lnTo>
                  <a:pt x="4648199" y="50748"/>
                </a:lnTo>
                <a:close/>
              </a:path>
              <a:path w="4838700" h="76200">
                <a:moveTo>
                  <a:pt x="4698999" y="50765"/>
                </a:moveTo>
                <a:lnTo>
                  <a:pt x="4673599" y="50757"/>
                </a:lnTo>
                <a:lnTo>
                  <a:pt x="4673608" y="25357"/>
                </a:lnTo>
                <a:lnTo>
                  <a:pt x="4699008" y="25365"/>
                </a:lnTo>
                <a:lnTo>
                  <a:pt x="4698999" y="50765"/>
                </a:lnTo>
                <a:close/>
              </a:path>
              <a:path w="4838700" h="76200">
                <a:moveTo>
                  <a:pt x="4749799" y="50782"/>
                </a:moveTo>
                <a:lnTo>
                  <a:pt x="4724399" y="50774"/>
                </a:lnTo>
                <a:lnTo>
                  <a:pt x="4724408" y="25374"/>
                </a:lnTo>
                <a:lnTo>
                  <a:pt x="4749808" y="25382"/>
                </a:lnTo>
                <a:lnTo>
                  <a:pt x="4749799" y="50782"/>
                </a:lnTo>
                <a:close/>
              </a:path>
              <a:path w="4838700" h="76200">
                <a:moveTo>
                  <a:pt x="4800591" y="76200"/>
                </a:moveTo>
                <a:lnTo>
                  <a:pt x="4785761" y="73200"/>
                </a:lnTo>
                <a:lnTo>
                  <a:pt x="4773654" y="65031"/>
                </a:lnTo>
                <a:lnTo>
                  <a:pt x="4765493" y="52918"/>
                </a:lnTo>
                <a:lnTo>
                  <a:pt x="4762503" y="38087"/>
                </a:lnTo>
                <a:lnTo>
                  <a:pt x="4765502" y="23258"/>
                </a:lnTo>
                <a:lnTo>
                  <a:pt x="4773671" y="11150"/>
                </a:lnTo>
                <a:lnTo>
                  <a:pt x="4785785" y="2989"/>
                </a:lnTo>
                <a:lnTo>
                  <a:pt x="4800616" y="0"/>
                </a:lnTo>
                <a:lnTo>
                  <a:pt x="4815445" y="2998"/>
                </a:lnTo>
                <a:lnTo>
                  <a:pt x="4827553" y="11168"/>
                </a:lnTo>
                <a:lnTo>
                  <a:pt x="4835714" y="23281"/>
                </a:lnTo>
                <a:lnTo>
                  <a:pt x="4836140" y="25391"/>
                </a:lnTo>
                <a:lnTo>
                  <a:pt x="4775208" y="25391"/>
                </a:lnTo>
                <a:lnTo>
                  <a:pt x="4775198" y="50791"/>
                </a:lnTo>
                <a:lnTo>
                  <a:pt x="4836139" y="50792"/>
                </a:lnTo>
                <a:lnTo>
                  <a:pt x="4835705" y="52941"/>
                </a:lnTo>
                <a:lnTo>
                  <a:pt x="4827535" y="65049"/>
                </a:lnTo>
                <a:lnTo>
                  <a:pt x="4815422" y="73210"/>
                </a:lnTo>
                <a:lnTo>
                  <a:pt x="4800591" y="76200"/>
                </a:lnTo>
                <a:close/>
              </a:path>
              <a:path w="4838700" h="76200">
                <a:moveTo>
                  <a:pt x="4777787" y="50792"/>
                </a:moveTo>
                <a:lnTo>
                  <a:pt x="4775198" y="50791"/>
                </a:lnTo>
                <a:lnTo>
                  <a:pt x="4775208" y="25391"/>
                </a:lnTo>
                <a:lnTo>
                  <a:pt x="4777797" y="25392"/>
                </a:lnTo>
                <a:lnTo>
                  <a:pt x="4777787" y="50792"/>
                </a:lnTo>
                <a:close/>
              </a:path>
              <a:path w="4838700" h="76200">
                <a:moveTo>
                  <a:pt x="4836139" y="50792"/>
                </a:moveTo>
                <a:lnTo>
                  <a:pt x="4777787" y="50792"/>
                </a:lnTo>
                <a:lnTo>
                  <a:pt x="4777797" y="25392"/>
                </a:lnTo>
                <a:lnTo>
                  <a:pt x="4775208" y="25391"/>
                </a:lnTo>
                <a:lnTo>
                  <a:pt x="4836140" y="25392"/>
                </a:lnTo>
                <a:lnTo>
                  <a:pt x="4838704" y="38112"/>
                </a:lnTo>
                <a:lnTo>
                  <a:pt x="4836139" y="50792"/>
                </a:lnTo>
                <a:close/>
              </a:path>
            </a:pathLst>
          </a:custGeom>
          <a:solidFill>
            <a:srgbClr val="FFFFFF"/>
          </a:solidFill>
        </p:spPr>
        <p:txBody>
          <a:bodyPr wrap="square" lIns="0" tIns="0" rIns="0" bIns="0" rtlCol="0"/>
          <a:lstStyle/>
          <a:p/>
        </p:txBody>
      </p:sp>
      <p:sp>
        <p:nvSpPr>
          <p:cNvPr id="18" name="object 18"/>
          <p:cNvSpPr txBox="1"/>
          <p:nvPr/>
        </p:nvSpPr>
        <p:spPr>
          <a:xfrm>
            <a:off x="2821940" y="1950720"/>
            <a:ext cx="3683000" cy="513080"/>
          </a:xfrm>
          <a:prstGeom prst="rect">
            <a:avLst/>
          </a:prstGeom>
        </p:spPr>
        <p:txBody>
          <a:bodyPr vert="horz" wrap="square" lIns="0" tIns="12700" rIns="0" bIns="0" rtlCol="0">
            <a:spAutoFit/>
          </a:bodyPr>
          <a:lstStyle/>
          <a:p>
            <a:pPr marL="12700">
              <a:lnSpc>
                <a:spcPct val="100000"/>
              </a:lnSpc>
              <a:spcBef>
                <a:spcPts val="100"/>
              </a:spcBef>
            </a:pPr>
            <a:r>
              <a:rPr sz="3200" spc="-10">
                <a:solidFill>
                  <a:srgbClr val="FFFFFF"/>
                </a:solidFill>
                <a:latin typeface="黑体"/>
                <a:cs typeface="黑体"/>
              </a:rPr>
              <a:t>教学目的和教学方法</a:t>
            </a:r>
            <a:endParaRPr sz="3200">
              <a:latin typeface="黑体"/>
              <a:cs typeface="黑体"/>
            </a:endParaRPr>
          </a:p>
        </p:txBody>
      </p:sp>
      <p:grpSp>
        <p:nvGrpSpPr>
          <p:cNvPr id="19" name="object 19"/>
          <p:cNvGrpSpPr/>
          <p:nvPr/>
        </p:nvGrpSpPr>
        <p:grpSpPr>
          <a:xfrm>
            <a:off x="1981199" y="1924049"/>
            <a:ext cx="609600" cy="609600"/>
            <a:chOff x="1981199" y="1924049"/>
            <a:chExt cx="609600" cy="609600"/>
          </a:xfrm>
        </p:grpSpPr>
        <p:pic>
          <p:nvPicPr>
            <p:cNvPr id="20" name="object 20"/>
            <p:cNvPicPr/>
            <p:nvPr/>
          </p:nvPicPr>
          <p:blipFill>
            <a:blip r:embed="rId8"/>
            <a:stretch>
              <a:fillRect/>
            </a:stretch>
          </p:blipFill>
          <p:spPr>
            <a:xfrm>
              <a:off x="1981199" y="1924049"/>
              <a:ext cx="609599" cy="609599"/>
            </a:xfrm>
            <a:prstGeom prst="rect">
              <a:avLst/>
            </a:prstGeom>
          </p:spPr>
        </p:pic>
        <p:sp>
          <p:nvSpPr>
            <p:cNvPr id="21" name="object 21"/>
            <p:cNvSpPr/>
            <p:nvPr/>
          </p:nvSpPr>
          <p:spPr>
            <a:xfrm>
              <a:off x="2038349" y="1981199"/>
              <a:ext cx="476250" cy="476250"/>
            </a:xfrm>
            <a:custGeom>
              <a:rect l="l" t="t" r="r" b="b"/>
              <a:pathLst>
                <a:path w="476250" h="476250">
                  <a:moveTo>
                    <a:pt x="238124" y="0"/>
                  </a:moveTo>
                  <a:close/>
                </a:path>
                <a:path w="476250" h="476250">
                  <a:moveTo>
                    <a:pt x="476249" y="238125"/>
                  </a:moveTo>
                  <a:lnTo>
                    <a:pt x="0" y="238125"/>
                  </a:lnTo>
                  <a:lnTo>
                    <a:pt x="4838" y="190134"/>
                  </a:lnTo>
                  <a:lnTo>
                    <a:pt x="18713" y="145435"/>
                  </a:lnTo>
                  <a:lnTo>
                    <a:pt x="40668" y="104986"/>
                  </a:lnTo>
                  <a:lnTo>
                    <a:pt x="69746" y="69744"/>
                  </a:lnTo>
                  <a:lnTo>
                    <a:pt x="104988" y="40667"/>
                  </a:lnTo>
                  <a:lnTo>
                    <a:pt x="145437" y="18712"/>
                  </a:lnTo>
                  <a:lnTo>
                    <a:pt x="190136" y="4837"/>
                  </a:lnTo>
                  <a:lnTo>
                    <a:pt x="238124" y="0"/>
                  </a:lnTo>
                  <a:lnTo>
                    <a:pt x="286115" y="4837"/>
                  </a:lnTo>
                  <a:lnTo>
                    <a:pt x="330814" y="18713"/>
                  </a:lnTo>
                  <a:lnTo>
                    <a:pt x="371263" y="40668"/>
                  </a:lnTo>
                  <a:lnTo>
                    <a:pt x="406505" y="69745"/>
                  </a:lnTo>
                  <a:lnTo>
                    <a:pt x="435582" y="104987"/>
                  </a:lnTo>
                  <a:lnTo>
                    <a:pt x="457537" y="145436"/>
                  </a:lnTo>
                  <a:lnTo>
                    <a:pt x="471412" y="190134"/>
                  </a:lnTo>
                  <a:lnTo>
                    <a:pt x="476249" y="238125"/>
                  </a:lnTo>
                  <a:close/>
                </a:path>
                <a:path w="476250" h="476250">
                  <a:moveTo>
                    <a:pt x="238125" y="476249"/>
                  </a:moveTo>
                  <a:lnTo>
                    <a:pt x="190134" y="471411"/>
                  </a:lnTo>
                  <a:lnTo>
                    <a:pt x="145436" y="457536"/>
                  </a:lnTo>
                  <a:lnTo>
                    <a:pt x="104987" y="435581"/>
                  </a:lnTo>
                  <a:lnTo>
                    <a:pt x="69745" y="406504"/>
                  </a:lnTo>
                  <a:lnTo>
                    <a:pt x="40668" y="371262"/>
                  </a:lnTo>
                  <a:lnTo>
                    <a:pt x="18713" y="330813"/>
                  </a:lnTo>
                  <a:lnTo>
                    <a:pt x="4837" y="286115"/>
                  </a:lnTo>
                  <a:lnTo>
                    <a:pt x="0" y="238124"/>
                  </a:lnTo>
                  <a:lnTo>
                    <a:pt x="476249" y="238125"/>
                  </a:lnTo>
                  <a:lnTo>
                    <a:pt x="471411" y="286115"/>
                  </a:lnTo>
                  <a:lnTo>
                    <a:pt x="457536" y="330813"/>
                  </a:lnTo>
                  <a:lnTo>
                    <a:pt x="435581" y="371262"/>
                  </a:lnTo>
                  <a:lnTo>
                    <a:pt x="406504" y="406504"/>
                  </a:lnTo>
                  <a:lnTo>
                    <a:pt x="371262" y="435581"/>
                  </a:lnTo>
                  <a:lnTo>
                    <a:pt x="330813" y="457536"/>
                  </a:lnTo>
                  <a:lnTo>
                    <a:pt x="286115" y="471411"/>
                  </a:lnTo>
                  <a:lnTo>
                    <a:pt x="238125" y="476249"/>
                  </a:lnTo>
                  <a:close/>
                </a:path>
              </a:pathLst>
            </a:custGeom>
            <a:solidFill>
              <a:srgbClr val="333333"/>
            </a:solidFill>
          </p:spPr>
          <p:txBody>
            <a:bodyPr wrap="square" lIns="0" tIns="0" rIns="0" bIns="0" rtlCol="0"/>
            <a:lstStyle/>
            <a:p/>
          </p:txBody>
        </p:sp>
        <p:pic>
          <p:nvPicPr>
            <p:cNvPr id="22" name="object 22"/>
            <p:cNvPicPr/>
            <p:nvPr/>
          </p:nvPicPr>
          <p:blipFill>
            <a:blip r:embed="rId9"/>
            <a:stretch>
              <a:fillRect/>
            </a:stretch>
          </p:blipFill>
          <p:spPr>
            <a:xfrm>
              <a:off x="2057399" y="1998662"/>
              <a:ext cx="461962" cy="461962"/>
            </a:xfrm>
            <a:prstGeom prst="rect">
              <a:avLst/>
            </a:prstGeom>
          </p:spPr>
        </p:pic>
      </p:grpSp>
      <p:sp>
        <p:nvSpPr>
          <p:cNvPr id="23" name="object 23"/>
          <p:cNvSpPr txBox="1"/>
          <p:nvPr/>
        </p:nvSpPr>
        <p:spPr>
          <a:xfrm>
            <a:off x="2184573" y="2024850"/>
            <a:ext cx="194945" cy="391160"/>
          </a:xfrm>
          <a:prstGeom prst="rect">
            <a:avLst/>
          </a:prstGeom>
        </p:spPr>
        <p:txBody>
          <a:bodyPr vert="horz" wrap="square" lIns="0" tIns="12700" rIns="0" bIns="0" rtlCol="0">
            <a:spAutoFit/>
          </a:bodyPr>
          <a:lstStyle/>
          <a:p>
            <a:pPr marL="12700">
              <a:lnSpc>
                <a:spcPct val="100000"/>
              </a:lnSpc>
              <a:spcBef>
                <a:spcPts val="100"/>
              </a:spcBef>
            </a:pPr>
            <a:r>
              <a:rPr sz="2400" b="1" spc="-1390">
                <a:latin typeface="Arial"/>
                <a:cs typeface="Arial"/>
              </a:rPr>
              <a:t>3</a:t>
            </a:r>
            <a:r>
              <a:rPr sz="2400" b="1" spc="-55">
                <a:latin typeface="Arial"/>
                <a:cs typeface="Arial"/>
              </a:rPr>
              <a:t>1</a:t>
            </a:r>
            <a:endParaRPr sz="2400">
              <a:latin typeface="Arial"/>
              <a:cs typeface="Arial"/>
            </a:endParaRPr>
          </a:p>
        </p:txBody>
      </p:sp>
      <p:sp>
        <p:nvSpPr>
          <p:cNvPr id="24" name="object 24"/>
          <p:cNvSpPr/>
          <p:nvPr/>
        </p:nvSpPr>
        <p:spPr>
          <a:xfrm>
            <a:off x="2514595" y="4189412"/>
            <a:ext cx="4838700" cy="76200"/>
          </a:xfrm>
          <a:custGeom>
            <a:rect l="l" t="t" r="r" b="b"/>
            <a:pathLst>
              <a:path w="4838700" h="76200">
                <a:moveTo>
                  <a:pt x="25400" y="49220"/>
                </a:moveTo>
                <a:lnTo>
                  <a:pt x="0" y="49212"/>
                </a:lnTo>
                <a:lnTo>
                  <a:pt x="8" y="23812"/>
                </a:lnTo>
                <a:lnTo>
                  <a:pt x="25408" y="23820"/>
                </a:lnTo>
                <a:lnTo>
                  <a:pt x="25400" y="49220"/>
                </a:lnTo>
                <a:close/>
              </a:path>
              <a:path w="4838700" h="76200">
                <a:moveTo>
                  <a:pt x="76200" y="49236"/>
                </a:moveTo>
                <a:lnTo>
                  <a:pt x="50800" y="49228"/>
                </a:lnTo>
                <a:lnTo>
                  <a:pt x="50808" y="23828"/>
                </a:lnTo>
                <a:lnTo>
                  <a:pt x="76208" y="23836"/>
                </a:lnTo>
                <a:lnTo>
                  <a:pt x="76200" y="49236"/>
                </a:lnTo>
                <a:close/>
              </a:path>
              <a:path w="4838700" h="76200">
                <a:moveTo>
                  <a:pt x="127000" y="49253"/>
                </a:moveTo>
                <a:lnTo>
                  <a:pt x="101600" y="49245"/>
                </a:lnTo>
                <a:lnTo>
                  <a:pt x="101608" y="23845"/>
                </a:lnTo>
                <a:lnTo>
                  <a:pt x="127008" y="23853"/>
                </a:lnTo>
                <a:lnTo>
                  <a:pt x="127000" y="49253"/>
                </a:lnTo>
                <a:close/>
              </a:path>
              <a:path w="4838700" h="76200">
                <a:moveTo>
                  <a:pt x="177800" y="49269"/>
                </a:moveTo>
                <a:lnTo>
                  <a:pt x="152400" y="49261"/>
                </a:lnTo>
                <a:lnTo>
                  <a:pt x="152408" y="23861"/>
                </a:lnTo>
                <a:lnTo>
                  <a:pt x="177808" y="23869"/>
                </a:lnTo>
                <a:lnTo>
                  <a:pt x="177800" y="49269"/>
                </a:lnTo>
                <a:close/>
              </a:path>
              <a:path w="4838700" h="76200">
                <a:moveTo>
                  <a:pt x="228600" y="49285"/>
                </a:moveTo>
                <a:lnTo>
                  <a:pt x="203200" y="49277"/>
                </a:lnTo>
                <a:lnTo>
                  <a:pt x="203208" y="23877"/>
                </a:lnTo>
                <a:lnTo>
                  <a:pt x="228608" y="23885"/>
                </a:lnTo>
                <a:lnTo>
                  <a:pt x="228600" y="49285"/>
                </a:lnTo>
                <a:close/>
              </a:path>
              <a:path w="4838700" h="76200">
                <a:moveTo>
                  <a:pt x="279400" y="49302"/>
                </a:moveTo>
                <a:lnTo>
                  <a:pt x="254000" y="49293"/>
                </a:lnTo>
                <a:lnTo>
                  <a:pt x="254008" y="23893"/>
                </a:lnTo>
                <a:lnTo>
                  <a:pt x="279408" y="23902"/>
                </a:lnTo>
                <a:lnTo>
                  <a:pt x="279400" y="49302"/>
                </a:lnTo>
                <a:close/>
              </a:path>
              <a:path w="4838700" h="76200">
                <a:moveTo>
                  <a:pt x="330200" y="49318"/>
                </a:moveTo>
                <a:lnTo>
                  <a:pt x="304800" y="49310"/>
                </a:lnTo>
                <a:lnTo>
                  <a:pt x="304808" y="23910"/>
                </a:lnTo>
                <a:lnTo>
                  <a:pt x="330208" y="23918"/>
                </a:lnTo>
                <a:lnTo>
                  <a:pt x="330200" y="49318"/>
                </a:lnTo>
                <a:close/>
              </a:path>
              <a:path w="4838700" h="76200">
                <a:moveTo>
                  <a:pt x="381000" y="49334"/>
                </a:moveTo>
                <a:lnTo>
                  <a:pt x="355600" y="49326"/>
                </a:lnTo>
                <a:lnTo>
                  <a:pt x="355608" y="23926"/>
                </a:lnTo>
                <a:lnTo>
                  <a:pt x="381008" y="23934"/>
                </a:lnTo>
                <a:lnTo>
                  <a:pt x="381000" y="49334"/>
                </a:lnTo>
                <a:close/>
              </a:path>
              <a:path w="4838700" h="76200">
                <a:moveTo>
                  <a:pt x="431800" y="49350"/>
                </a:moveTo>
                <a:lnTo>
                  <a:pt x="406400" y="49342"/>
                </a:lnTo>
                <a:lnTo>
                  <a:pt x="406408" y="23942"/>
                </a:lnTo>
                <a:lnTo>
                  <a:pt x="431808" y="23950"/>
                </a:lnTo>
                <a:lnTo>
                  <a:pt x="431800" y="49350"/>
                </a:lnTo>
                <a:close/>
              </a:path>
              <a:path w="4838700" h="76200">
                <a:moveTo>
                  <a:pt x="482600" y="49367"/>
                </a:moveTo>
                <a:lnTo>
                  <a:pt x="457200" y="49359"/>
                </a:lnTo>
                <a:lnTo>
                  <a:pt x="457208" y="23959"/>
                </a:lnTo>
                <a:lnTo>
                  <a:pt x="482608" y="23967"/>
                </a:lnTo>
                <a:lnTo>
                  <a:pt x="482600" y="49367"/>
                </a:lnTo>
                <a:close/>
              </a:path>
              <a:path w="4838700" h="76200">
                <a:moveTo>
                  <a:pt x="533400" y="49383"/>
                </a:moveTo>
                <a:lnTo>
                  <a:pt x="508000" y="49375"/>
                </a:lnTo>
                <a:lnTo>
                  <a:pt x="508008" y="23975"/>
                </a:lnTo>
                <a:lnTo>
                  <a:pt x="533408" y="23983"/>
                </a:lnTo>
                <a:lnTo>
                  <a:pt x="533400" y="49383"/>
                </a:lnTo>
                <a:close/>
              </a:path>
              <a:path w="4838700" h="76200">
                <a:moveTo>
                  <a:pt x="584200" y="49399"/>
                </a:moveTo>
                <a:lnTo>
                  <a:pt x="558800" y="49391"/>
                </a:lnTo>
                <a:lnTo>
                  <a:pt x="558808" y="23991"/>
                </a:lnTo>
                <a:lnTo>
                  <a:pt x="584208" y="23999"/>
                </a:lnTo>
                <a:lnTo>
                  <a:pt x="584200" y="49399"/>
                </a:lnTo>
                <a:close/>
              </a:path>
              <a:path w="4838700" h="76200">
                <a:moveTo>
                  <a:pt x="635000" y="49415"/>
                </a:moveTo>
                <a:lnTo>
                  <a:pt x="609600" y="49407"/>
                </a:lnTo>
                <a:lnTo>
                  <a:pt x="609608" y="24007"/>
                </a:lnTo>
                <a:lnTo>
                  <a:pt x="635008" y="24015"/>
                </a:lnTo>
                <a:lnTo>
                  <a:pt x="635000" y="49415"/>
                </a:lnTo>
                <a:close/>
              </a:path>
              <a:path w="4838700" h="76200">
                <a:moveTo>
                  <a:pt x="685800" y="49432"/>
                </a:moveTo>
                <a:lnTo>
                  <a:pt x="660400" y="49424"/>
                </a:lnTo>
                <a:lnTo>
                  <a:pt x="660408" y="24024"/>
                </a:lnTo>
                <a:lnTo>
                  <a:pt x="685808" y="24032"/>
                </a:lnTo>
                <a:lnTo>
                  <a:pt x="685800" y="49432"/>
                </a:lnTo>
                <a:close/>
              </a:path>
              <a:path w="4838700" h="76200">
                <a:moveTo>
                  <a:pt x="736600" y="49448"/>
                </a:moveTo>
                <a:lnTo>
                  <a:pt x="711200" y="49440"/>
                </a:lnTo>
                <a:lnTo>
                  <a:pt x="711208" y="24040"/>
                </a:lnTo>
                <a:lnTo>
                  <a:pt x="736607" y="24048"/>
                </a:lnTo>
                <a:lnTo>
                  <a:pt x="736600" y="49448"/>
                </a:lnTo>
                <a:close/>
              </a:path>
              <a:path w="4838700" h="76200">
                <a:moveTo>
                  <a:pt x="787399" y="49464"/>
                </a:moveTo>
                <a:lnTo>
                  <a:pt x="761999" y="49456"/>
                </a:lnTo>
                <a:lnTo>
                  <a:pt x="762007" y="24056"/>
                </a:lnTo>
                <a:lnTo>
                  <a:pt x="787407" y="24064"/>
                </a:lnTo>
                <a:lnTo>
                  <a:pt x="787399" y="49464"/>
                </a:lnTo>
                <a:close/>
              </a:path>
              <a:path w="4838700" h="76200">
                <a:moveTo>
                  <a:pt x="838199" y="49481"/>
                </a:moveTo>
                <a:lnTo>
                  <a:pt x="812799" y="49472"/>
                </a:lnTo>
                <a:lnTo>
                  <a:pt x="812807" y="24072"/>
                </a:lnTo>
                <a:lnTo>
                  <a:pt x="838207" y="24081"/>
                </a:lnTo>
                <a:lnTo>
                  <a:pt x="838199" y="49481"/>
                </a:lnTo>
                <a:close/>
              </a:path>
              <a:path w="4838700" h="76200">
                <a:moveTo>
                  <a:pt x="888999" y="49497"/>
                </a:moveTo>
                <a:lnTo>
                  <a:pt x="863599" y="49489"/>
                </a:lnTo>
                <a:lnTo>
                  <a:pt x="863607" y="24089"/>
                </a:lnTo>
                <a:lnTo>
                  <a:pt x="889007" y="24097"/>
                </a:lnTo>
                <a:lnTo>
                  <a:pt x="888999" y="49497"/>
                </a:lnTo>
                <a:close/>
              </a:path>
              <a:path w="4838700" h="76200">
                <a:moveTo>
                  <a:pt x="939799" y="49513"/>
                </a:moveTo>
                <a:lnTo>
                  <a:pt x="914399" y="49505"/>
                </a:lnTo>
                <a:lnTo>
                  <a:pt x="914407" y="24105"/>
                </a:lnTo>
                <a:lnTo>
                  <a:pt x="939807" y="24113"/>
                </a:lnTo>
                <a:lnTo>
                  <a:pt x="939799" y="49513"/>
                </a:lnTo>
                <a:close/>
              </a:path>
              <a:path w="4838700" h="76200">
                <a:moveTo>
                  <a:pt x="990599" y="49529"/>
                </a:moveTo>
                <a:lnTo>
                  <a:pt x="965199" y="49521"/>
                </a:lnTo>
                <a:lnTo>
                  <a:pt x="965207" y="24121"/>
                </a:lnTo>
                <a:lnTo>
                  <a:pt x="990607" y="24129"/>
                </a:lnTo>
                <a:lnTo>
                  <a:pt x="990599" y="49529"/>
                </a:lnTo>
                <a:close/>
              </a:path>
              <a:path w="4838700" h="76200">
                <a:moveTo>
                  <a:pt x="1041399" y="49546"/>
                </a:moveTo>
                <a:lnTo>
                  <a:pt x="1015999" y="49538"/>
                </a:lnTo>
                <a:lnTo>
                  <a:pt x="1016007" y="24138"/>
                </a:lnTo>
                <a:lnTo>
                  <a:pt x="1041407" y="24146"/>
                </a:lnTo>
                <a:lnTo>
                  <a:pt x="1041399" y="49546"/>
                </a:lnTo>
                <a:close/>
              </a:path>
              <a:path w="4838700" h="76200">
                <a:moveTo>
                  <a:pt x="1092199" y="49562"/>
                </a:moveTo>
                <a:lnTo>
                  <a:pt x="1066799" y="49554"/>
                </a:lnTo>
                <a:lnTo>
                  <a:pt x="1066807" y="24154"/>
                </a:lnTo>
                <a:lnTo>
                  <a:pt x="1092207" y="24162"/>
                </a:lnTo>
                <a:lnTo>
                  <a:pt x="1092199" y="49562"/>
                </a:lnTo>
                <a:close/>
              </a:path>
              <a:path w="4838700" h="76200">
                <a:moveTo>
                  <a:pt x="1142999" y="49578"/>
                </a:moveTo>
                <a:lnTo>
                  <a:pt x="1117599" y="49570"/>
                </a:lnTo>
                <a:lnTo>
                  <a:pt x="1117607" y="24170"/>
                </a:lnTo>
                <a:lnTo>
                  <a:pt x="1143007" y="24178"/>
                </a:lnTo>
                <a:lnTo>
                  <a:pt x="1142999" y="49578"/>
                </a:lnTo>
                <a:close/>
              </a:path>
              <a:path w="4838700" h="76200">
                <a:moveTo>
                  <a:pt x="1193799" y="49595"/>
                </a:moveTo>
                <a:lnTo>
                  <a:pt x="1168399" y="49586"/>
                </a:lnTo>
                <a:lnTo>
                  <a:pt x="1168407" y="24186"/>
                </a:lnTo>
                <a:lnTo>
                  <a:pt x="1193807" y="24195"/>
                </a:lnTo>
                <a:lnTo>
                  <a:pt x="1193799" y="49595"/>
                </a:lnTo>
                <a:close/>
              </a:path>
              <a:path w="4838700" h="76200">
                <a:moveTo>
                  <a:pt x="1244599" y="49611"/>
                </a:moveTo>
                <a:lnTo>
                  <a:pt x="1219199" y="49603"/>
                </a:lnTo>
                <a:lnTo>
                  <a:pt x="1219207" y="24203"/>
                </a:lnTo>
                <a:lnTo>
                  <a:pt x="1244607" y="24211"/>
                </a:lnTo>
                <a:lnTo>
                  <a:pt x="1244599" y="49611"/>
                </a:lnTo>
                <a:close/>
              </a:path>
              <a:path w="4838700" h="76200">
                <a:moveTo>
                  <a:pt x="1295399" y="49627"/>
                </a:moveTo>
                <a:lnTo>
                  <a:pt x="1269999" y="49619"/>
                </a:lnTo>
                <a:lnTo>
                  <a:pt x="1270007" y="24219"/>
                </a:lnTo>
                <a:lnTo>
                  <a:pt x="1295407" y="24227"/>
                </a:lnTo>
                <a:lnTo>
                  <a:pt x="1295399" y="49627"/>
                </a:lnTo>
                <a:close/>
              </a:path>
              <a:path w="4838700" h="76200">
                <a:moveTo>
                  <a:pt x="1346199" y="49643"/>
                </a:moveTo>
                <a:lnTo>
                  <a:pt x="1320799" y="49635"/>
                </a:lnTo>
                <a:lnTo>
                  <a:pt x="1320807" y="24235"/>
                </a:lnTo>
                <a:lnTo>
                  <a:pt x="1346207" y="24243"/>
                </a:lnTo>
                <a:lnTo>
                  <a:pt x="1346199" y="49643"/>
                </a:lnTo>
                <a:close/>
              </a:path>
              <a:path w="4838700" h="76200">
                <a:moveTo>
                  <a:pt x="1396999" y="49660"/>
                </a:moveTo>
                <a:lnTo>
                  <a:pt x="1371599" y="49652"/>
                </a:lnTo>
                <a:lnTo>
                  <a:pt x="1371607" y="24252"/>
                </a:lnTo>
                <a:lnTo>
                  <a:pt x="1397007" y="24260"/>
                </a:lnTo>
                <a:lnTo>
                  <a:pt x="1396999" y="49660"/>
                </a:lnTo>
                <a:close/>
              </a:path>
              <a:path w="4838700" h="76200">
                <a:moveTo>
                  <a:pt x="1447799" y="49676"/>
                </a:moveTo>
                <a:lnTo>
                  <a:pt x="1422399" y="49668"/>
                </a:lnTo>
                <a:lnTo>
                  <a:pt x="1422407" y="24268"/>
                </a:lnTo>
                <a:lnTo>
                  <a:pt x="1447807" y="24276"/>
                </a:lnTo>
                <a:lnTo>
                  <a:pt x="1447799" y="49676"/>
                </a:lnTo>
                <a:close/>
              </a:path>
              <a:path w="4838700" h="76200">
                <a:moveTo>
                  <a:pt x="1498599" y="49692"/>
                </a:moveTo>
                <a:lnTo>
                  <a:pt x="1473199" y="49684"/>
                </a:lnTo>
                <a:lnTo>
                  <a:pt x="1473207" y="24284"/>
                </a:lnTo>
                <a:lnTo>
                  <a:pt x="1498607" y="24292"/>
                </a:lnTo>
                <a:lnTo>
                  <a:pt x="1498599" y="49692"/>
                </a:lnTo>
                <a:close/>
              </a:path>
              <a:path w="4838700" h="76200">
                <a:moveTo>
                  <a:pt x="1549399" y="49708"/>
                </a:moveTo>
                <a:lnTo>
                  <a:pt x="1523999" y="49700"/>
                </a:lnTo>
                <a:lnTo>
                  <a:pt x="1524007" y="24300"/>
                </a:lnTo>
                <a:lnTo>
                  <a:pt x="1549407" y="24308"/>
                </a:lnTo>
                <a:lnTo>
                  <a:pt x="1549399" y="49708"/>
                </a:lnTo>
                <a:close/>
              </a:path>
              <a:path w="4838700" h="76200">
                <a:moveTo>
                  <a:pt x="1600199" y="49725"/>
                </a:moveTo>
                <a:lnTo>
                  <a:pt x="1574799" y="49717"/>
                </a:lnTo>
                <a:lnTo>
                  <a:pt x="1574807" y="24317"/>
                </a:lnTo>
                <a:lnTo>
                  <a:pt x="1600207" y="24325"/>
                </a:lnTo>
                <a:lnTo>
                  <a:pt x="1600199" y="49725"/>
                </a:lnTo>
                <a:close/>
              </a:path>
              <a:path w="4838700" h="76200">
                <a:moveTo>
                  <a:pt x="1650999" y="49742"/>
                </a:moveTo>
                <a:lnTo>
                  <a:pt x="1625599" y="49733"/>
                </a:lnTo>
                <a:lnTo>
                  <a:pt x="1625608" y="24333"/>
                </a:lnTo>
                <a:lnTo>
                  <a:pt x="1651008" y="24342"/>
                </a:lnTo>
                <a:lnTo>
                  <a:pt x="1650999" y="49742"/>
                </a:lnTo>
                <a:close/>
              </a:path>
              <a:path w="4838700" h="76200">
                <a:moveTo>
                  <a:pt x="1701799" y="49759"/>
                </a:moveTo>
                <a:lnTo>
                  <a:pt x="1676399" y="49750"/>
                </a:lnTo>
                <a:lnTo>
                  <a:pt x="1676408" y="24350"/>
                </a:lnTo>
                <a:lnTo>
                  <a:pt x="1701808" y="24359"/>
                </a:lnTo>
                <a:lnTo>
                  <a:pt x="1701799" y="49759"/>
                </a:lnTo>
                <a:close/>
              </a:path>
              <a:path w="4838700" h="76200">
                <a:moveTo>
                  <a:pt x="1752599" y="49776"/>
                </a:moveTo>
                <a:lnTo>
                  <a:pt x="1727199" y="49767"/>
                </a:lnTo>
                <a:lnTo>
                  <a:pt x="1727208" y="24367"/>
                </a:lnTo>
                <a:lnTo>
                  <a:pt x="1752608" y="24376"/>
                </a:lnTo>
                <a:lnTo>
                  <a:pt x="1752599" y="49776"/>
                </a:lnTo>
                <a:close/>
              </a:path>
              <a:path w="4838700" h="76200">
                <a:moveTo>
                  <a:pt x="1803399" y="49793"/>
                </a:moveTo>
                <a:lnTo>
                  <a:pt x="1777999" y="49784"/>
                </a:lnTo>
                <a:lnTo>
                  <a:pt x="1778008" y="24384"/>
                </a:lnTo>
                <a:lnTo>
                  <a:pt x="1803408" y="24393"/>
                </a:lnTo>
                <a:lnTo>
                  <a:pt x="1803399" y="49793"/>
                </a:lnTo>
                <a:close/>
              </a:path>
              <a:path w="4838700" h="76200">
                <a:moveTo>
                  <a:pt x="1854199" y="49810"/>
                </a:moveTo>
                <a:lnTo>
                  <a:pt x="1828799" y="49801"/>
                </a:lnTo>
                <a:lnTo>
                  <a:pt x="1828808" y="24401"/>
                </a:lnTo>
                <a:lnTo>
                  <a:pt x="1854208" y="24410"/>
                </a:lnTo>
                <a:lnTo>
                  <a:pt x="1854199" y="49810"/>
                </a:lnTo>
                <a:close/>
              </a:path>
              <a:path w="4838700" h="76200">
                <a:moveTo>
                  <a:pt x="1904999" y="49827"/>
                </a:moveTo>
                <a:lnTo>
                  <a:pt x="1879599" y="49819"/>
                </a:lnTo>
                <a:lnTo>
                  <a:pt x="1879608" y="24419"/>
                </a:lnTo>
                <a:lnTo>
                  <a:pt x="1905008" y="24427"/>
                </a:lnTo>
                <a:lnTo>
                  <a:pt x="1904999" y="49827"/>
                </a:lnTo>
                <a:close/>
              </a:path>
              <a:path w="4838700" h="76200">
                <a:moveTo>
                  <a:pt x="1955799" y="49844"/>
                </a:moveTo>
                <a:lnTo>
                  <a:pt x="1930399" y="49836"/>
                </a:lnTo>
                <a:lnTo>
                  <a:pt x="1930408" y="24436"/>
                </a:lnTo>
                <a:lnTo>
                  <a:pt x="1955808" y="24444"/>
                </a:lnTo>
                <a:lnTo>
                  <a:pt x="1955799" y="49844"/>
                </a:lnTo>
                <a:close/>
              </a:path>
              <a:path w="4838700" h="76200">
                <a:moveTo>
                  <a:pt x="2006599" y="49861"/>
                </a:moveTo>
                <a:lnTo>
                  <a:pt x="1981199" y="49853"/>
                </a:lnTo>
                <a:lnTo>
                  <a:pt x="1981208" y="24453"/>
                </a:lnTo>
                <a:lnTo>
                  <a:pt x="2006608" y="24461"/>
                </a:lnTo>
                <a:lnTo>
                  <a:pt x="2006599" y="49861"/>
                </a:lnTo>
                <a:close/>
              </a:path>
              <a:path w="4838700" h="76200">
                <a:moveTo>
                  <a:pt x="2057399" y="49878"/>
                </a:moveTo>
                <a:lnTo>
                  <a:pt x="2031999" y="49870"/>
                </a:lnTo>
                <a:lnTo>
                  <a:pt x="2032008" y="24470"/>
                </a:lnTo>
                <a:lnTo>
                  <a:pt x="2057408" y="24478"/>
                </a:lnTo>
                <a:lnTo>
                  <a:pt x="2057399" y="49878"/>
                </a:lnTo>
                <a:close/>
              </a:path>
              <a:path w="4838700" h="76200">
                <a:moveTo>
                  <a:pt x="2108199" y="49895"/>
                </a:moveTo>
                <a:lnTo>
                  <a:pt x="2082799" y="49887"/>
                </a:lnTo>
                <a:lnTo>
                  <a:pt x="2082808" y="24487"/>
                </a:lnTo>
                <a:lnTo>
                  <a:pt x="2108208" y="24495"/>
                </a:lnTo>
                <a:lnTo>
                  <a:pt x="2108199" y="49895"/>
                </a:lnTo>
                <a:close/>
              </a:path>
              <a:path w="4838700" h="76200">
                <a:moveTo>
                  <a:pt x="2158999" y="49912"/>
                </a:moveTo>
                <a:lnTo>
                  <a:pt x="2133599" y="49904"/>
                </a:lnTo>
                <a:lnTo>
                  <a:pt x="2133608" y="24504"/>
                </a:lnTo>
                <a:lnTo>
                  <a:pt x="2159008" y="24512"/>
                </a:lnTo>
                <a:lnTo>
                  <a:pt x="2158999" y="49912"/>
                </a:lnTo>
                <a:close/>
              </a:path>
              <a:path w="4838700" h="76200">
                <a:moveTo>
                  <a:pt x="2209799" y="49929"/>
                </a:moveTo>
                <a:lnTo>
                  <a:pt x="2184399" y="49921"/>
                </a:lnTo>
                <a:lnTo>
                  <a:pt x="2184408" y="24521"/>
                </a:lnTo>
                <a:lnTo>
                  <a:pt x="2209808" y="24529"/>
                </a:lnTo>
                <a:lnTo>
                  <a:pt x="2209799" y="49929"/>
                </a:lnTo>
                <a:close/>
              </a:path>
              <a:path w="4838700" h="76200">
                <a:moveTo>
                  <a:pt x="2260599" y="49946"/>
                </a:moveTo>
                <a:lnTo>
                  <a:pt x="2235199" y="49938"/>
                </a:lnTo>
                <a:lnTo>
                  <a:pt x="2235208" y="24538"/>
                </a:lnTo>
                <a:lnTo>
                  <a:pt x="2260608" y="24546"/>
                </a:lnTo>
                <a:lnTo>
                  <a:pt x="2260599" y="49946"/>
                </a:lnTo>
                <a:close/>
              </a:path>
              <a:path w="4838700" h="76200">
                <a:moveTo>
                  <a:pt x="2311399" y="49964"/>
                </a:moveTo>
                <a:lnTo>
                  <a:pt x="2285999" y="49955"/>
                </a:lnTo>
                <a:lnTo>
                  <a:pt x="2286008" y="24555"/>
                </a:lnTo>
                <a:lnTo>
                  <a:pt x="2311408" y="24564"/>
                </a:lnTo>
                <a:lnTo>
                  <a:pt x="2311399" y="49964"/>
                </a:lnTo>
                <a:close/>
              </a:path>
              <a:path w="4838700" h="76200">
                <a:moveTo>
                  <a:pt x="2362199" y="49981"/>
                </a:moveTo>
                <a:lnTo>
                  <a:pt x="2336799" y="49972"/>
                </a:lnTo>
                <a:lnTo>
                  <a:pt x="2336808" y="24572"/>
                </a:lnTo>
                <a:lnTo>
                  <a:pt x="2362208" y="24581"/>
                </a:lnTo>
                <a:lnTo>
                  <a:pt x="2362199" y="49981"/>
                </a:lnTo>
                <a:close/>
              </a:path>
              <a:path w="4838700" h="76200">
                <a:moveTo>
                  <a:pt x="2412999" y="49998"/>
                </a:moveTo>
                <a:lnTo>
                  <a:pt x="2387599" y="49989"/>
                </a:lnTo>
                <a:lnTo>
                  <a:pt x="2387608" y="24589"/>
                </a:lnTo>
                <a:lnTo>
                  <a:pt x="2413008" y="24598"/>
                </a:lnTo>
                <a:lnTo>
                  <a:pt x="2412999" y="49998"/>
                </a:lnTo>
                <a:close/>
              </a:path>
              <a:path w="4838700" h="76200">
                <a:moveTo>
                  <a:pt x="2463799" y="50015"/>
                </a:moveTo>
                <a:lnTo>
                  <a:pt x="2438399" y="50006"/>
                </a:lnTo>
                <a:lnTo>
                  <a:pt x="2438408" y="24606"/>
                </a:lnTo>
                <a:lnTo>
                  <a:pt x="2463808" y="24615"/>
                </a:lnTo>
                <a:lnTo>
                  <a:pt x="2463799" y="50015"/>
                </a:lnTo>
                <a:close/>
              </a:path>
              <a:path w="4838700" h="76200">
                <a:moveTo>
                  <a:pt x="2514599" y="50032"/>
                </a:moveTo>
                <a:lnTo>
                  <a:pt x="2489199" y="50023"/>
                </a:lnTo>
                <a:lnTo>
                  <a:pt x="2489208" y="24623"/>
                </a:lnTo>
                <a:lnTo>
                  <a:pt x="2514608" y="24632"/>
                </a:lnTo>
                <a:lnTo>
                  <a:pt x="2514599" y="50032"/>
                </a:lnTo>
                <a:close/>
              </a:path>
              <a:path w="4838700" h="76200">
                <a:moveTo>
                  <a:pt x="2565399" y="50049"/>
                </a:moveTo>
                <a:lnTo>
                  <a:pt x="2539999" y="50040"/>
                </a:lnTo>
                <a:lnTo>
                  <a:pt x="2540008" y="24640"/>
                </a:lnTo>
                <a:lnTo>
                  <a:pt x="2565408" y="24649"/>
                </a:lnTo>
                <a:lnTo>
                  <a:pt x="2565399" y="50049"/>
                </a:lnTo>
                <a:close/>
              </a:path>
              <a:path w="4838700" h="76200">
                <a:moveTo>
                  <a:pt x="2616199" y="50066"/>
                </a:moveTo>
                <a:lnTo>
                  <a:pt x="2590799" y="50057"/>
                </a:lnTo>
                <a:lnTo>
                  <a:pt x="2590808" y="24657"/>
                </a:lnTo>
                <a:lnTo>
                  <a:pt x="2616208" y="24666"/>
                </a:lnTo>
                <a:lnTo>
                  <a:pt x="2616199" y="50066"/>
                </a:lnTo>
                <a:close/>
              </a:path>
              <a:path w="4838700" h="76200">
                <a:moveTo>
                  <a:pt x="2666999" y="50083"/>
                </a:moveTo>
                <a:lnTo>
                  <a:pt x="2641599" y="50074"/>
                </a:lnTo>
                <a:lnTo>
                  <a:pt x="2641608" y="24674"/>
                </a:lnTo>
                <a:lnTo>
                  <a:pt x="2667008" y="24683"/>
                </a:lnTo>
                <a:lnTo>
                  <a:pt x="2666999" y="50083"/>
                </a:lnTo>
                <a:close/>
              </a:path>
              <a:path w="4838700" h="76200">
                <a:moveTo>
                  <a:pt x="2717799" y="50100"/>
                </a:moveTo>
                <a:lnTo>
                  <a:pt x="2692399" y="50091"/>
                </a:lnTo>
                <a:lnTo>
                  <a:pt x="2692408" y="24691"/>
                </a:lnTo>
                <a:lnTo>
                  <a:pt x="2717808" y="24700"/>
                </a:lnTo>
                <a:lnTo>
                  <a:pt x="2717799" y="50100"/>
                </a:lnTo>
                <a:close/>
              </a:path>
              <a:path w="4838700" h="76200">
                <a:moveTo>
                  <a:pt x="2768599" y="50117"/>
                </a:moveTo>
                <a:lnTo>
                  <a:pt x="2743199" y="50108"/>
                </a:lnTo>
                <a:lnTo>
                  <a:pt x="2743208" y="24708"/>
                </a:lnTo>
                <a:lnTo>
                  <a:pt x="2768608" y="24717"/>
                </a:lnTo>
                <a:lnTo>
                  <a:pt x="2768599" y="50117"/>
                </a:lnTo>
                <a:close/>
              </a:path>
              <a:path w="4838700" h="76200">
                <a:moveTo>
                  <a:pt x="2819399" y="50134"/>
                </a:moveTo>
                <a:lnTo>
                  <a:pt x="2793999" y="50126"/>
                </a:lnTo>
                <a:lnTo>
                  <a:pt x="2794008" y="24726"/>
                </a:lnTo>
                <a:lnTo>
                  <a:pt x="2819408" y="24734"/>
                </a:lnTo>
                <a:lnTo>
                  <a:pt x="2819399" y="50134"/>
                </a:lnTo>
                <a:close/>
              </a:path>
              <a:path w="4838700" h="76200">
                <a:moveTo>
                  <a:pt x="2870199" y="50151"/>
                </a:moveTo>
                <a:lnTo>
                  <a:pt x="2844799" y="50143"/>
                </a:lnTo>
                <a:lnTo>
                  <a:pt x="2844808" y="24743"/>
                </a:lnTo>
                <a:lnTo>
                  <a:pt x="2870208" y="24751"/>
                </a:lnTo>
                <a:lnTo>
                  <a:pt x="2870199" y="50151"/>
                </a:lnTo>
                <a:close/>
              </a:path>
              <a:path w="4838700" h="76200">
                <a:moveTo>
                  <a:pt x="2920999" y="50168"/>
                </a:moveTo>
                <a:lnTo>
                  <a:pt x="2895599" y="50160"/>
                </a:lnTo>
                <a:lnTo>
                  <a:pt x="2895608" y="24760"/>
                </a:lnTo>
                <a:lnTo>
                  <a:pt x="2921008" y="24768"/>
                </a:lnTo>
                <a:lnTo>
                  <a:pt x="2920999" y="50168"/>
                </a:lnTo>
                <a:close/>
              </a:path>
              <a:path w="4838700" h="76200">
                <a:moveTo>
                  <a:pt x="2971799" y="50185"/>
                </a:moveTo>
                <a:lnTo>
                  <a:pt x="2946399" y="50177"/>
                </a:lnTo>
                <a:lnTo>
                  <a:pt x="2946408" y="24777"/>
                </a:lnTo>
                <a:lnTo>
                  <a:pt x="2971808" y="24785"/>
                </a:lnTo>
                <a:lnTo>
                  <a:pt x="2971799" y="50185"/>
                </a:lnTo>
                <a:close/>
              </a:path>
              <a:path w="4838700" h="76200">
                <a:moveTo>
                  <a:pt x="3022599" y="50202"/>
                </a:moveTo>
                <a:lnTo>
                  <a:pt x="2997199" y="50194"/>
                </a:lnTo>
                <a:lnTo>
                  <a:pt x="2997208" y="24794"/>
                </a:lnTo>
                <a:lnTo>
                  <a:pt x="3022608" y="24802"/>
                </a:lnTo>
                <a:lnTo>
                  <a:pt x="3022599" y="50202"/>
                </a:lnTo>
                <a:close/>
              </a:path>
              <a:path w="4838700" h="76200">
                <a:moveTo>
                  <a:pt x="3073399" y="50219"/>
                </a:moveTo>
                <a:lnTo>
                  <a:pt x="3047999" y="50211"/>
                </a:lnTo>
                <a:lnTo>
                  <a:pt x="3048008" y="24811"/>
                </a:lnTo>
                <a:lnTo>
                  <a:pt x="3073408" y="24819"/>
                </a:lnTo>
                <a:lnTo>
                  <a:pt x="3073399" y="50219"/>
                </a:lnTo>
                <a:close/>
              </a:path>
              <a:path w="4838700" h="76200">
                <a:moveTo>
                  <a:pt x="3124199" y="50236"/>
                </a:moveTo>
                <a:lnTo>
                  <a:pt x="3098799" y="50228"/>
                </a:lnTo>
                <a:lnTo>
                  <a:pt x="3098808" y="24828"/>
                </a:lnTo>
                <a:lnTo>
                  <a:pt x="3124208" y="24836"/>
                </a:lnTo>
                <a:lnTo>
                  <a:pt x="3124199" y="50236"/>
                </a:lnTo>
                <a:close/>
              </a:path>
              <a:path w="4838700" h="76200">
                <a:moveTo>
                  <a:pt x="3174999" y="50253"/>
                </a:moveTo>
                <a:lnTo>
                  <a:pt x="3149599" y="50245"/>
                </a:lnTo>
                <a:lnTo>
                  <a:pt x="3149608" y="24845"/>
                </a:lnTo>
                <a:lnTo>
                  <a:pt x="3175008" y="24853"/>
                </a:lnTo>
                <a:lnTo>
                  <a:pt x="3174999" y="50253"/>
                </a:lnTo>
                <a:close/>
              </a:path>
              <a:path w="4838700" h="76200">
                <a:moveTo>
                  <a:pt x="3225799" y="50270"/>
                </a:moveTo>
                <a:lnTo>
                  <a:pt x="3200399" y="50262"/>
                </a:lnTo>
                <a:lnTo>
                  <a:pt x="3200408" y="24862"/>
                </a:lnTo>
                <a:lnTo>
                  <a:pt x="3225808" y="24870"/>
                </a:lnTo>
                <a:lnTo>
                  <a:pt x="3225799" y="50270"/>
                </a:lnTo>
                <a:close/>
              </a:path>
              <a:path w="4838700" h="76200">
                <a:moveTo>
                  <a:pt x="3276599" y="50288"/>
                </a:moveTo>
                <a:lnTo>
                  <a:pt x="3251199" y="50279"/>
                </a:lnTo>
                <a:lnTo>
                  <a:pt x="3251208" y="24879"/>
                </a:lnTo>
                <a:lnTo>
                  <a:pt x="3276608" y="24888"/>
                </a:lnTo>
                <a:lnTo>
                  <a:pt x="3276599" y="50288"/>
                </a:lnTo>
                <a:close/>
              </a:path>
              <a:path w="4838700" h="76200">
                <a:moveTo>
                  <a:pt x="3327399" y="50305"/>
                </a:moveTo>
                <a:lnTo>
                  <a:pt x="3301999" y="50296"/>
                </a:lnTo>
                <a:lnTo>
                  <a:pt x="3302008" y="24896"/>
                </a:lnTo>
                <a:lnTo>
                  <a:pt x="3327408" y="24905"/>
                </a:lnTo>
                <a:lnTo>
                  <a:pt x="3327399" y="50305"/>
                </a:lnTo>
                <a:close/>
              </a:path>
              <a:path w="4838700" h="76200">
                <a:moveTo>
                  <a:pt x="3378199" y="50322"/>
                </a:moveTo>
                <a:lnTo>
                  <a:pt x="3352799" y="50313"/>
                </a:lnTo>
                <a:lnTo>
                  <a:pt x="3352808" y="24913"/>
                </a:lnTo>
                <a:lnTo>
                  <a:pt x="3378208" y="24922"/>
                </a:lnTo>
                <a:lnTo>
                  <a:pt x="3378199" y="50322"/>
                </a:lnTo>
                <a:close/>
              </a:path>
              <a:path w="4838700" h="76200">
                <a:moveTo>
                  <a:pt x="3428999" y="50339"/>
                </a:moveTo>
                <a:lnTo>
                  <a:pt x="3403599" y="50330"/>
                </a:lnTo>
                <a:lnTo>
                  <a:pt x="3403608" y="24930"/>
                </a:lnTo>
                <a:lnTo>
                  <a:pt x="3429008" y="24939"/>
                </a:lnTo>
                <a:lnTo>
                  <a:pt x="3428999" y="50339"/>
                </a:lnTo>
                <a:close/>
              </a:path>
              <a:path w="4838700" h="76200">
                <a:moveTo>
                  <a:pt x="3479799" y="50356"/>
                </a:moveTo>
                <a:lnTo>
                  <a:pt x="3454399" y="50347"/>
                </a:lnTo>
                <a:lnTo>
                  <a:pt x="3454408" y="24947"/>
                </a:lnTo>
                <a:lnTo>
                  <a:pt x="3479808" y="24956"/>
                </a:lnTo>
                <a:lnTo>
                  <a:pt x="3479799" y="50356"/>
                </a:lnTo>
                <a:close/>
              </a:path>
              <a:path w="4838700" h="76200">
                <a:moveTo>
                  <a:pt x="3530599" y="50373"/>
                </a:moveTo>
                <a:lnTo>
                  <a:pt x="3505199" y="50364"/>
                </a:lnTo>
                <a:lnTo>
                  <a:pt x="3505208" y="24964"/>
                </a:lnTo>
                <a:lnTo>
                  <a:pt x="3530608" y="24973"/>
                </a:lnTo>
                <a:lnTo>
                  <a:pt x="3530599" y="50373"/>
                </a:lnTo>
                <a:close/>
              </a:path>
              <a:path w="4838700" h="76200">
                <a:moveTo>
                  <a:pt x="3581399" y="50390"/>
                </a:moveTo>
                <a:lnTo>
                  <a:pt x="3555999" y="50381"/>
                </a:lnTo>
                <a:lnTo>
                  <a:pt x="3556008" y="24981"/>
                </a:lnTo>
                <a:lnTo>
                  <a:pt x="3581408" y="24990"/>
                </a:lnTo>
                <a:lnTo>
                  <a:pt x="3581399" y="50390"/>
                </a:lnTo>
                <a:close/>
              </a:path>
              <a:path w="4838700" h="76200">
                <a:moveTo>
                  <a:pt x="3632199" y="50407"/>
                </a:moveTo>
                <a:lnTo>
                  <a:pt x="3606799" y="50398"/>
                </a:lnTo>
                <a:lnTo>
                  <a:pt x="3606808" y="24998"/>
                </a:lnTo>
                <a:lnTo>
                  <a:pt x="3632208" y="25007"/>
                </a:lnTo>
                <a:lnTo>
                  <a:pt x="3632199" y="50407"/>
                </a:lnTo>
                <a:close/>
              </a:path>
              <a:path w="4838700" h="76200">
                <a:moveTo>
                  <a:pt x="3682999" y="50424"/>
                </a:moveTo>
                <a:lnTo>
                  <a:pt x="3657599" y="50415"/>
                </a:lnTo>
                <a:lnTo>
                  <a:pt x="3657608" y="25015"/>
                </a:lnTo>
                <a:lnTo>
                  <a:pt x="3683008" y="25024"/>
                </a:lnTo>
                <a:lnTo>
                  <a:pt x="3682999" y="50424"/>
                </a:lnTo>
                <a:close/>
              </a:path>
              <a:path w="4838700" h="76200">
                <a:moveTo>
                  <a:pt x="3733799" y="50441"/>
                </a:moveTo>
                <a:lnTo>
                  <a:pt x="3708399" y="50432"/>
                </a:lnTo>
                <a:lnTo>
                  <a:pt x="3708408" y="25032"/>
                </a:lnTo>
                <a:lnTo>
                  <a:pt x="3733808" y="25041"/>
                </a:lnTo>
                <a:lnTo>
                  <a:pt x="3733799" y="50441"/>
                </a:lnTo>
                <a:close/>
              </a:path>
              <a:path w="4838700" h="76200">
                <a:moveTo>
                  <a:pt x="3784599" y="50458"/>
                </a:moveTo>
                <a:lnTo>
                  <a:pt x="3759199" y="50450"/>
                </a:lnTo>
                <a:lnTo>
                  <a:pt x="3759208" y="25050"/>
                </a:lnTo>
                <a:lnTo>
                  <a:pt x="3784608" y="25058"/>
                </a:lnTo>
                <a:lnTo>
                  <a:pt x="3784599" y="50458"/>
                </a:lnTo>
                <a:close/>
              </a:path>
              <a:path w="4838700" h="76200">
                <a:moveTo>
                  <a:pt x="3835399" y="50475"/>
                </a:moveTo>
                <a:lnTo>
                  <a:pt x="3809999" y="50467"/>
                </a:lnTo>
                <a:lnTo>
                  <a:pt x="3810008" y="25067"/>
                </a:lnTo>
                <a:lnTo>
                  <a:pt x="3835408" y="25075"/>
                </a:lnTo>
                <a:lnTo>
                  <a:pt x="3835399" y="50475"/>
                </a:lnTo>
                <a:close/>
              </a:path>
              <a:path w="4838700" h="76200">
                <a:moveTo>
                  <a:pt x="3886199" y="50492"/>
                </a:moveTo>
                <a:lnTo>
                  <a:pt x="3860799" y="50484"/>
                </a:lnTo>
                <a:lnTo>
                  <a:pt x="3860808" y="25084"/>
                </a:lnTo>
                <a:lnTo>
                  <a:pt x="3886208" y="25092"/>
                </a:lnTo>
                <a:lnTo>
                  <a:pt x="3886199" y="50492"/>
                </a:lnTo>
                <a:close/>
              </a:path>
              <a:path w="4838700" h="76200">
                <a:moveTo>
                  <a:pt x="3936999" y="50509"/>
                </a:moveTo>
                <a:lnTo>
                  <a:pt x="3911599" y="50501"/>
                </a:lnTo>
                <a:lnTo>
                  <a:pt x="3911608" y="25101"/>
                </a:lnTo>
                <a:lnTo>
                  <a:pt x="3937008" y="25109"/>
                </a:lnTo>
                <a:lnTo>
                  <a:pt x="3936999" y="50509"/>
                </a:lnTo>
                <a:close/>
              </a:path>
              <a:path w="4838700" h="76200">
                <a:moveTo>
                  <a:pt x="3987799" y="50526"/>
                </a:moveTo>
                <a:lnTo>
                  <a:pt x="3962399" y="50518"/>
                </a:lnTo>
                <a:lnTo>
                  <a:pt x="3962408" y="25118"/>
                </a:lnTo>
                <a:lnTo>
                  <a:pt x="3987807" y="25126"/>
                </a:lnTo>
                <a:lnTo>
                  <a:pt x="3987799" y="50526"/>
                </a:lnTo>
                <a:close/>
              </a:path>
              <a:path w="4838700" h="76200">
                <a:moveTo>
                  <a:pt x="4038599" y="50543"/>
                </a:moveTo>
                <a:lnTo>
                  <a:pt x="4013199" y="50535"/>
                </a:lnTo>
                <a:lnTo>
                  <a:pt x="4013207" y="25135"/>
                </a:lnTo>
                <a:lnTo>
                  <a:pt x="4038607" y="25143"/>
                </a:lnTo>
                <a:lnTo>
                  <a:pt x="4038599" y="50543"/>
                </a:lnTo>
                <a:close/>
              </a:path>
              <a:path w="4838700" h="76200">
                <a:moveTo>
                  <a:pt x="4089399" y="50560"/>
                </a:moveTo>
                <a:lnTo>
                  <a:pt x="4063999" y="50552"/>
                </a:lnTo>
                <a:lnTo>
                  <a:pt x="4064007" y="25152"/>
                </a:lnTo>
                <a:lnTo>
                  <a:pt x="4089407" y="25160"/>
                </a:lnTo>
                <a:lnTo>
                  <a:pt x="4089399" y="50560"/>
                </a:lnTo>
                <a:close/>
              </a:path>
              <a:path w="4838700" h="76200">
                <a:moveTo>
                  <a:pt x="4140199" y="50577"/>
                </a:moveTo>
                <a:lnTo>
                  <a:pt x="4114799" y="50569"/>
                </a:lnTo>
                <a:lnTo>
                  <a:pt x="4114807" y="25169"/>
                </a:lnTo>
                <a:lnTo>
                  <a:pt x="4140207" y="25177"/>
                </a:lnTo>
                <a:lnTo>
                  <a:pt x="4140199" y="50577"/>
                </a:lnTo>
                <a:close/>
              </a:path>
              <a:path w="4838700" h="76200">
                <a:moveTo>
                  <a:pt x="4190999" y="50594"/>
                </a:moveTo>
                <a:lnTo>
                  <a:pt x="4165599" y="50586"/>
                </a:lnTo>
                <a:lnTo>
                  <a:pt x="4165607" y="25186"/>
                </a:lnTo>
                <a:lnTo>
                  <a:pt x="4191007" y="25194"/>
                </a:lnTo>
                <a:lnTo>
                  <a:pt x="4190999" y="50594"/>
                </a:lnTo>
                <a:close/>
              </a:path>
              <a:path w="4838700" h="76200">
                <a:moveTo>
                  <a:pt x="4241799" y="50612"/>
                </a:moveTo>
                <a:lnTo>
                  <a:pt x="4216399" y="50603"/>
                </a:lnTo>
                <a:lnTo>
                  <a:pt x="4216407" y="25203"/>
                </a:lnTo>
                <a:lnTo>
                  <a:pt x="4241807" y="25212"/>
                </a:lnTo>
                <a:lnTo>
                  <a:pt x="4241799" y="50612"/>
                </a:lnTo>
                <a:close/>
              </a:path>
              <a:path w="4838700" h="76200">
                <a:moveTo>
                  <a:pt x="4292599" y="50629"/>
                </a:moveTo>
                <a:lnTo>
                  <a:pt x="4267199" y="50620"/>
                </a:lnTo>
                <a:lnTo>
                  <a:pt x="4267207" y="25220"/>
                </a:lnTo>
                <a:lnTo>
                  <a:pt x="4292607" y="25229"/>
                </a:lnTo>
                <a:lnTo>
                  <a:pt x="4292599" y="50629"/>
                </a:lnTo>
                <a:close/>
              </a:path>
              <a:path w="4838700" h="76200">
                <a:moveTo>
                  <a:pt x="4343399" y="50646"/>
                </a:moveTo>
                <a:lnTo>
                  <a:pt x="4317999" y="50637"/>
                </a:lnTo>
                <a:lnTo>
                  <a:pt x="4318007" y="25237"/>
                </a:lnTo>
                <a:lnTo>
                  <a:pt x="4343407" y="25246"/>
                </a:lnTo>
                <a:lnTo>
                  <a:pt x="4343399" y="50646"/>
                </a:lnTo>
                <a:close/>
              </a:path>
              <a:path w="4838700" h="76200">
                <a:moveTo>
                  <a:pt x="4394199" y="50663"/>
                </a:moveTo>
                <a:lnTo>
                  <a:pt x="4368799" y="50654"/>
                </a:lnTo>
                <a:lnTo>
                  <a:pt x="4368807" y="25254"/>
                </a:lnTo>
                <a:lnTo>
                  <a:pt x="4394207" y="25263"/>
                </a:lnTo>
                <a:lnTo>
                  <a:pt x="4394199" y="50663"/>
                </a:lnTo>
                <a:close/>
              </a:path>
              <a:path w="4838700" h="76200">
                <a:moveTo>
                  <a:pt x="4444999" y="50680"/>
                </a:moveTo>
                <a:lnTo>
                  <a:pt x="4419599" y="50671"/>
                </a:lnTo>
                <a:lnTo>
                  <a:pt x="4419607" y="25271"/>
                </a:lnTo>
                <a:lnTo>
                  <a:pt x="4445007" y="25280"/>
                </a:lnTo>
                <a:lnTo>
                  <a:pt x="4444999" y="50680"/>
                </a:lnTo>
                <a:close/>
              </a:path>
              <a:path w="4838700" h="76200">
                <a:moveTo>
                  <a:pt x="4495799" y="50697"/>
                </a:moveTo>
                <a:lnTo>
                  <a:pt x="4470399" y="50688"/>
                </a:lnTo>
                <a:lnTo>
                  <a:pt x="4470407" y="25288"/>
                </a:lnTo>
                <a:lnTo>
                  <a:pt x="4495807" y="25297"/>
                </a:lnTo>
                <a:lnTo>
                  <a:pt x="4495799" y="50697"/>
                </a:lnTo>
                <a:close/>
              </a:path>
              <a:path w="4838700" h="76200">
                <a:moveTo>
                  <a:pt x="4546599" y="50714"/>
                </a:moveTo>
                <a:lnTo>
                  <a:pt x="4521199" y="50705"/>
                </a:lnTo>
                <a:lnTo>
                  <a:pt x="4521207" y="25305"/>
                </a:lnTo>
                <a:lnTo>
                  <a:pt x="4546607" y="25314"/>
                </a:lnTo>
                <a:lnTo>
                  <a:pt x="4546599" y="50714"/>
                </a:lnTo>
                <a:close/>
              </a:path>
              <a:path w="4838700" h="76200">
                <a:moveTo>
                  <a:pt x="4597399" y="50731"/>
                </a:moveTo>
                <a:lnTo>
                  <a:pt x="4571999" y="50722"/>
                </a:lnTo>
                <a:lnTo>
                  <a:pt x="4572007" y="25322"/>
                </a:lnTo>
                <a:lnTo>
                  <a:pt x="4597407" y="25331"/>
                </a:lnTo>
                <a:lnTo>
                  <a:pt x="4597399" y="50731"/>
                </a:lnTo>
                <a:close/>
              </a:path>
              <a:path w="4838700" h="76200">
                <a:moveTo>
                  <a:pt x="4648199" y="50748"/>
                </a:moveTo>
                <a:lnTo>
                  <a:pt x="4622799" y="50739"/>
                </a:lnTo>
                <a:lnTo>
                  <a:pt x="4622807" y="25339"/>
                </a:lnTo>
                <a:lnTo>
                  <a:pt x="4648207" y="25348"/>
                </a:lnTo>
                <a:lnTo>
                  <a:pt x="4648199" y="50748"/>
                </a:lnTo>
                <a:close/>
              </a:path>
              <a:path w="4838700" h="76200">
                <a:moveTo>
                  <a:pt x="4698999" y="50765"/>
                </a:moveTo>
                <a:lnTo>
                  <a:pt x="4673599" y="50756"/>
                </a:lnTo>
                <a:lnTo>
                  <a:pt x="4673607" y="25356"/>
                </a:lnTo>
                <a:lnTo>
                  <a:pt x="4699007" y="25365"/>
                </a:lnTo>
                <a:lnTo>
                  <a:pt x="4698999" y="50765"/>
                </a:lnTo>
                <a:close/>
              </a:path>
              <a:path w="4838700" h="76200">
                <a:moveTo>
                  <a:pt x="4749799" y="50782"/>
                </a:moveTo>
                <a:lnTo>
                  <a:pt x="4724399" y="50774"/>
                </a:lnTo>
                <a:lnTo>
                  <a:pt x="4724407" y="25374"/>
                </a:lnTo>
                <a:lnTo>
                  <a:pt x="4749807" y="25382"/>
                </a:lnTo>
                <a:lnTo>
                  <a:pt x="4749799" y="50782"/>
                </a:lnTo>
                <a:close/>
              </a:path>
              <a:path w="4838700" h="76200">
                <a:moveTo>
                  <a:pt x="4800590" y="76200"/>
                </a:moveTo>
                <a:lnTo>
                  <a:pt x="4785761" y="73200"/>
                </a:lnTo>
                <a:lnTo>
                  <a:pt x="4773653" y="65031"/>
                </a:lnTo>
                <a:lnTo>
                  <a:pt x="4765492" y="52918"/>
                </a:lnTo>
                <a:lnTo>
                  <a:pt x="4762503" y="38086"/>
                </a:lnTo>
                <a:lnTo>
                  <a:pt x="4765502" y="23257"/>
                </a:lnTo>
                <a:lnTo>
                  <a:pt x="4773671" y="11149"/>
                </a:lnTo>
                <a:lnTo>
                  <a:pt x="4785785" y="2988"/>
                </a:lnTo>
                <a:lnTo>
                  <a:pt x="4800616" y="0"/>
                </a:lnTo>
                <a:lnTo>
                  <a:pt x="4815445" y="2999"/>
                </a:lnTo>
                <a:lnTo>
                  <a:pt x="4827553" y="11168"/>
                </a:lnTo>
                <a:lnTo>
                  <a:pt x="4835714" y="23281"/>
                </a:lnTo>
                <a:lnTo>
                  <a:pt x="4836140" y="25391"/>
                </a:lnTo>
                <a:lnTo>
                  <a:pt x="4775209" y="25391"/>
                </a:lnTo>
                <a:lnTo>
                  <a:pt x="4775197" y="50790"/>
                </a:lnTo>
                <a:lnTo>
                  <a:pt x="4836139" y="50791"/>
                </a:lnTo>
                <a:lnTo>
                  <a:pt x="4835704" y="52941"/>
                </a:lnTo>
                <a:lnTo>
                  <a:pt x="4827535" y="65049"/>
                </a:lnTo>
                <a:lnTo>
                  <a:pt x="4815422" y="73210"/>
                </a:lnTo>
                <a:lnTo>
                  <a:pt x="4800590" y="76200"/>
                </a:lnTo>
                <a:close/>
              </a:path>
              <a:path w="4838700" h="76200">
                <a:moveTo>
                  <a:pt x="4777786" y="50791"/>
                </a:moveTo>
                <a:lnTo>
                  <a:pt x="4775197" y="50790"/>
                </a:lnTo>
                <a:lnTo>
                  <a:pt x="4775209" y="25391"/>
                </a:lnTo>
                <a:lnTo>
                  <a:pt x="4777797" y="25392"/>
                </a:lnTo>
                <a:lnTo>
                  <a:pt x="4777786" y="50791"/>
                </a:lnTo>
                <a:close/>
              </a:path>
              <a:path w="4838700" h="76200">
                <a:moveTo>
                  <a:pt x="4836139" y="50791"/>
                </a:moveTo>
                <a:lnTo>
                  <a:pt x="4777786" y="50791"/>
                </a:lnTo>
                <a:lnTo>
                  <a:pt x="4777797" y="25392"/>
                </a:lnTo>
                <a:lnTo>
                  <a:pt x="4775209" y="25391"/>
                </a:lnTo>
                <a:lnTo>
                  <a:pt x="4836140" y="25392"/>
                </a:lnTo>
                <a:lnTo>
                  <a:pt x="4838704" y="38112"/>
                </a:lnTo>
                <a:lnTo>
                  <a:pt x="4836139" y="50791"/>
                </a:lnTo>
                <a:close/>
              </a:path>
            </a:pathLst>
          </a:custGeom>
          <a:solidFill>
            <a:srgbClr val="FFFFFF"/>
          </a:solidFill>
        </p:spPr>
        <p:txBody>
          <a:bodyPr wrap="square" lIns="0" tIns="0" rIns="0" bIns="0" rtlCol="0"/>
          <a:lstStyle/>
          <a:p/>
        </p:txBody>
      </p:sp>
      <p:sp>
        <p:nvSpPr>
          <p:cNvPr id="25" name="object 25"/>
          <p:cNvSpPr txBox="1"/>
          <p:nvPr/>
        </p:nvSpPr>
        <p:spPr>
          <a:xfrm>
            <a:off x="2821940" y="3738245"/>
            <a:ext cx="3276600" cy="513080"/>
          </a:xfrm>
          <a:prstGeom prst="rect">
            <a:avLst/>
          </a:prstGeom>
        </p:spPr>
        <p:txBody>
          <a:bodyPr vert="horz" wrap="square" lIns="0" tIns="12700" rIns="0" bIns="0" rtlCol="0">
            <a:spAutoFit/>
          </a:bodyPr>
          <a:lstStyle/>
          <a:p>
            <a:pPr marL="12700">
              <a:lnSpc>
                <a:spcPct val="100000"/>
              </a:lnSpc>
              <a:spcBef>
                <a:spcPts val="100"/>
              </a:spcBef>
            </a:pPr>
            <a:r>
              <a:rPr sz="3200" spc="-10">
                <a:solidFill>
                  <a:srgbClr val="FFFFFF"/>
                </a:solidFill>
                <a:latin typeface="黑体"/>
                <a:cs typeface="黑体"/>
              </a:rPr>
              <a:t>如何利用网上资源</a:t>
            </a:r>
            <a:endParaRPr sz="3200">
              <a:latin typeface="黑体"/>
              <a:cs typeface="黑体"/>
            </a:endParaRPr>
          </a:p>
        </p:txBody>
      </p:sp>
      <p:grpSp>
        <p:nvGrpSpPr>
          <p:cNvPr id="26" name="object 26"/>
          <p:cNvGrpSpPr/>
          <p:nvPr/>
        </p:nvGrpSpPr>
        <p:grpSpPr>
          <a:xfrm>
            <a:off x="1981199" y="3714748"/>
            <a:ext cx="609600" cy="609600"/>
            <a:chOff x="1981199" y="3714748"/>
            <a:chExt cx="609600" cy="609600"/>
          </a:xfrm>
        </p:grpSpPr>
        <p:pic>
          <p:nvPicPr>
            <p:cNvPr id="27" name="object 27"/>
            <p:cNvPicPr/>
            <p:nvPr/>
          </p:nvPicPr>
          <p:blipFill>
            <a:blip r:embed="rId10"/>
            <a:stretch>
              <a:fillRect/>
            </a:stretch>
          </p:blipFill>
          <p:spPr>
            <a:xfrm>
              <a:off x="1981199" y="3714748"/>
              <a:ext cx="609599" cy="609599"/>
            </a:xfrm>
            <a:prstGeom prst="rect">
              <a:avLst/>
            </a:prstGeom>
          </p:spPr>
        </p:pic>
        <p:sp>
          <p:nvSpPr>
            <p:cNvPr id="28" name="object 28"/>
            <p:cNvSpPr/>
            <p:nvPr/>
          </p:nvSpPr>
          <p:spPr>
            <a:xfrm>
              <a:off x="2038349" y="3771899"/>
              <a:ext cx="476250" cy="476250"/>
            </a:xfrm>
            <a:custGeom>
              <a:rect l="l" t="t" r="r" b="b"/>
              <a:pathLst>
                <a:path w="476250" h="476250">
                  <a:moveTo>
                    <a:pt x="238124" y="0"/>
                  </a:moveTo>
                  <a:close/>
                </a:path>
                <a:path w="476250" h="476250">
                  <a:moveTo>
                    <a:pt x="476249" y="238125"/>
                  </a:moveTo>
                  <a:lnTo>
                    <a:pt x="0" y="238125"/>
                  </a:lnTo>
                  <a:lnTo>
                    <a:pt x="4838" y="190134"/>
                  </a:lnTo>
                  <a:lnTo>
                    <a:pt x="18713" y="145435"/>
                  </a:lnTo>
                  <a:lnTo>
                    <a:pt x="40668" y="104986"/>
                  </a:lnTo>
                  <a:lnTo>
                    <a:pt x="69746" y="69744"/>
                  </a:lnTo>
                  <a:lnTo>
                    <a:pt x="104988" y="40667"/>
                  </a:lnTo>
                  <a:lnTo>
                    <a:pt x="145437" y="18712"/>
                  </a:lnTo>
                  <a:lnTo>
                    <a:pt x="190137" y="4837"/>
                  </a:lnTo>
                  <a:lnTo>
                    <a:pt x="238124" y="0"/>
                  </a:lnTo>
                  <a:lnTo>
                    <a:pt x="286115" y="4837"/>
                  </a:lnTo>
                  <a:lnTo>
                    <a:pt x="330814" y="18713"/>
                  </a:lnTo>
                  <a:lnTo>
                    <a:pt x="371263" y="40668"/>
                  </a:lnTo>
                  <a:lnTo>
                    <a:pt x="406505" y="69745"/>
                  </a:lnTo>
                  <a:lnTo>
                    <a:pt x="435582" y="104987"/>
                  </a:lnTo>
                  <a:lnTo>
                    <a:pt x="457537" y="145436"/>
                  </a:lnTo>
                  <a:lnTo>
                    <a:pt x="471412" y="190134"/>
                  </a:lnTo>
                  <a:lnTo>
                    <a:pt x="476249" y="238125"/>
                  </a:lnTo>
                  <a:close/>
                </a:path>
                <a:path w="476250" h="476250">
                  <a:moveTo>
                    <a:pt x="238125" y="476249"/>
                  </a:moveTo>
                  <a:lnTo>
                    <a:pt x="190134" y="471411"/>
                  </a:lnTo>
                  <a:lnTo>
                    <a:pt x="145436" y="457536"/>
                  </a:lnTo>
                  <a:lnTo>
                    <a:pt x="104987" y="435581"/>
                  </a:lnTo>
                  <a:lnTo>
                    <a:pt x="69745" y="406504"/>
                  </a:lnTo>
                  <a:lnTo>
                    <a:pt x="40668" y="371262"/>
                  </a:lnTo>
                  <a:lnTo>
                    <a:pt x="18713" y="330813"/>
                  </a:lnTo>
                  <a:lnTo>
                    <a:pt x="4837" y="286115"/>
                  </a:lnTo>
                  <a:lnTo>
                    <a:pt x="0" y="238124"/>
                  </a:lnTo>
                  <a:lnTo>
                    <a:pt x="476249" y="238125"/>
                  </a:lnTo>
                  <a:lnTo>
                    <a:pt x="471411" y="286115"/>
                  </a:lnTo>
                  <a:lnTo>
                    <a:pt x="457536" y="330813"/>
                  </a:lnTo>
                  <a:lnTo>
                    <a:pt x="435581" y="371262"/>
                  </a:lnTo>
                  <a:lnTo>
                    <a:pt x="406504" y="406504"/>
                  </a:lnTo>
                  <a:lnTo>
                    <a:pt x="371262" y="435581"/>
                  </a:lnTo>
                  <a:lnTo>
                    <a:pt x="330813" y="457536"/>
                  </a:lnTo>
                  <a:lnTo>
                    <a:pt x="286115" y="471411"/>
                  </a:lnTo>
                  <a:lnTo>
                    <a:pt x="238125" y="476249"/>
                  </a:lnTo>
                  <a:close/>
                </a:path>
              </a:pathLst>
            </a:custGeom>
            <a:solidFill>
              <a:srgbClr val="333333"/>
            </a:solidFill>
          </p:spPr>
          <p:txBody>
            <a:bodyPr wrap="square" lIns="0" tIns="0" rIns="0" bIns="0" rtlCol="0"/>
            <a:lstStyle/>
            <a:p/>
          </p:txBody>
        </p:sp>
        <p:pic>
          <p:nvPicPr>
            <p:cNvPr id="29" name="object 29"/>
            <p:cNvPicPr/>
            <p:nvPr/>
          </p:nvPicPr>
          <p:blipFill>
            <a:blip r:embed="rId11"/>
            <a:stretch>
              <a:fillRect/>
            </a:stretch>
          </p:blipFill>
          <p:spPr>
            <a:xfrm>
              <a:off x="2057399" y="3789361"/>
              <a:ext cx="461962" cy="461961"/>
            </a:xfrm>
            <a:prstGeom prst="rect">
              <a:avLst/>
            </a:prstGeom>
          </p:spPr>
        </p:pic>
      </p:grpSp>
      <p:sp>
        <p:nvSpPr>
          <p:cNvPr id="30" name="object 30"/>
          <p:cNvSpPr txBox="1"/>
          <p:nvPr/>
        </p:nvSpPr>
        <p:spPr>
          <a:xfrm>
            <a:off x="2184573" y="3815550"/>
            <a:ext cx="194945" cy="391160"/>
          </a:xfrm>
          <a:prstGeom prst="rect">
            <a:avLst/>
          </a:prstGeom>
        </p:spPr>
        <p:txBody>
          <a:bodyPr vert="horz" wrap="square" lIns="0" tIns="12700" rIns="0" bIns="0" rtlCol="0">
            <a:spAutoFit/>
          </a:bodyPr>
          <a:lstStyle/>
          <a:p>
            <a:pPr marL="12700">
              <a:lnSpc>
                <a:spcPct val="100000"/>
              </a:lnSpc>
              <a:spcBef>
                <a:spcPts val="100"/>
              </a:spcBef>
            </a:pPr>
            <a:r>
              <a:rPr sz="2400" b="1">
                <a:latin typeface="Arial"/>
                <a:cs typeface="Arial"/>
              </a:rPr>
              <a:t>3</a:t>
            </a:r>
            <a:endParaRPr sz="2400">
              <a:latin typeface="Arial"/>
              <a:cs typeface="Arial"/>
            </a:endParaRPr>
          </a:p>
        </p:txBody>
      </p:sp>
      <p:sp>
        <p:nvSpPr>
          <p:cNvPr id="31" name="object 31"/>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32" name="object 32"/>
          <p:cNvSpPr txBox="1"/>
          <p:nvPr/>
        </p:nvSpPr>
        <p:spPr>
          <a:xfrm>
            <a:off x="8483776" y="6582275"/>
            <a:ext cx="124460" cy="224154"/>
          </a:xfrm>
          <a:prstGeom prst="rect">
            <a:avLst/>
          </a:prstGeom>
        </p:spPr>
        <p:txBody>
          <a:bodyPr vert="horz" wrap="square" lIns="0" tIns="0" rIns="0" bIns="0" rtlCol="0">
            <a:spAutoFit/>
          </a:bodyPr>
          <a:lstStyle/>
          <a:p>
            <a:pPr marL="12700">
              <a:lnSpc>
                <a:spcPts val="1645"/>
              </a:lnSpc>
            </a:pPr>
            <a:r>
              <a:rPr sz="1400">
                <a:solidFill>
                  <a:srgbClr val="D1D1D1"/>
                </a:solidFill>
                <a:latin typeface="Arial"/>
                <a:cs typeface="Arial"/>
              </a:rPr>
              <a:t>3</a:t>
            </a:r>
            <a:endParaRPr sz="1400">
              <a:latin typeface="Arial"/>
              <a:cs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0" y="0"/>
            <a:ext cx="4973320" cy="6858000"/>
          </a:xfrm>
          <a:custGeom>
            <a:rect l="l" t="t" r="r" b="b"/>
            <a:pathLst>
              <a:path w="4973320" h="6858000">
                <a:moveTo>
                  <a:pt x="0" y="6858000"/>
                </a:moveTo>
                <a:lnTo>
                  <a:pt x="4972888" y="6858000"/>
                </a:lnTo>
                <a:lnTo>
                  <a:pt x="4972888" y="0"/>
                </a:lnTo>
                <a:lnTo>
                  <a:pt x="0" y="0"/>
                </a:lnTo>
                <a:lnTo>
                  <a:pt x="0" y="6858000"/>
                </a:lnTo>
                <a:close/>
              </a:path>
            </a:pathLst>
          </a:custGeom>
          <a:solidFill>
            <a:srgbClr val="000072"/>
          </a:solidFill>
        </p:spPr>
        <p:txBody>
          <a:bodyPr wrap="square" lIns="0" tIns="0" rIns="0" bIns="0" rtlCol="0"/>
          <a:lstStyle/>
          <a:p/>
        </p:txBody>
      </p:sp>
      <p:sp>
        <p:nvSpPr>
          <p:cNvPr id="3" name="object 3"/>
          <p:cNvSpPr/>
          <p:nvPr/>
        </p:nvSpPr>
        <p:spPr>
          <a:xfrm>
            <a:off x="1295387" y="0"/>
            <a:ext cx="7849234" cy="6854825"/>
          </a:xfrm>
          <a:custGeom>
            <a:rect l="l" t="t" r="r" b="b"/>
            <a:pathLst>
              <a:path w="7849234" h="6854825">
                <a:moveTo>
                  <a:pt x="7848613" y="0"/>
                </a:moveTo>
                <a:lnTo>
                  <a:pt x="3677501" y="0"/>
                </a:lnTo>
                <a:lnTo>
                  <a:pt x="3677501" y="6350"/>
                </a:lnTo>
                <a:lnTo>
                  <a:pt x="3276752" y="6350"/>
                </a:lnTo>
                <a:lnTo>
                  <a:pt x="3228568" y="19050"/>
                </a:lnTo>
                <a:lnTo>
                  <a:pt x="3132759" y="19050"/>
                </a:lnTo>
                <a:lnTo>
                  <a:pt x="3085147" y="31750"/>
                </a:lnTo>
                <a:lnTo>
                  <a:pt x="3037738" y="31750"/>
                </a:lnTo>
                <a:lnTo>
                  <a:pt x="2943517" y="57150"/>
                </a:lnTo>
                <a:lnTo>
                  <a:pt x="2896717" y="57150"/>
                </a:lnTo>
                <a:lnTo>
                  <a:pt x="2757627" y="95250"/>
                </a:lnTo>
                <a:lnTo>
                  <a:pt x="2711716" y="95250"/>
                </a:lnTo>
                <a:lnTo>
                  <a:pt x="2397074" y="184150"/>
                </a:lnTo>
                <a:lnTo>
                  <a:pt x="2353132" y="209550"/>
                </a:lnTo>
                <a:lnTo>
                  <a:pt x="2222944" y="247650"/>
                </a:lnTo>
                <a:lnTo>
                  <a:pt x="2180094" y="273050"/>
                </a:lnTo>
                <a:lnTo>
                  <a:pt x="2137537" y="285750"/>
                </a:lnTo>
                <a:lnTo>
                  <a:pt x="2095258" y="311150"/>
                </a:lnTo>
                <a:lnTo>
                  <a:pt x="2011591" y="336550"/>
                </a:lnTo>
                <a:lnTo>
                  <a:pt x="1929117" y="387350"/>
                </a:lnTo>
                <a:lnTo>
                  <a:pt x="1888337" y="400050"/>
                </a:lnTo>
                <a:lnTo>
                  <a:pt x="1807730" y="450850"/>
                </a:lnTo>
                <a:lnTo>
                  <a:pt x="1767916" y="463550"/>
                </a:lnTo>
                <a:lnTo>
                  <a:pt x="1650415" y="539750"/>
                </a:lnTo>
                <a:lnTo>
                  <a:pt x="1535963" y="615950"/>
                </a:lnTo>
                <a:lnTo>
                  <a:pt x="1424673" y="692150"/>
                </a:lnTo>
                <a:lnTo>
                  <a:pt x="1352283" y="742950"/>
                </a:lnTo>
                <a:lnTo>
                  <a:pt x="1281391" y="793750"/>
                </a:lnTo>
                <a:lnTo>
                  <a:pt x="1246517" y="819150"/>
                </a:lnTo>
                <a:lnTo>
                  <a:pt x="1212024" y="857250"/>
                </a:lnTo>
                <a:lnTo>
                  <a:pt x="1144206" y="908050"/>
                </a:lnTo>
                <a:lnTo>
                  <a:pt x="1110894" y="946150"/>
                </a:lnTo>
                <a:lnTo>
                  <a:pt x="1077988" y="971550"/>
                </a:lnTo>
                <a:lnTo>
                  <a:pt x="1045489" y="1009650"/>
                </a:lnTo>
                <a:lnTo>
                  <a:pt x="1013396" y="1035050"/>
                </a:lnTo>
                <a:lnTo>
                  <a:pt x="981722" y="1060450"/>
                </a:lnTo>
                <a:lnTo>
                  <a:pt x="950468" y="1098550"/>
                </a:lnTo>
                <a:lnTo>
                  <a:pt x="919632" y="1136650"/>
                </a:lnTo>
                <a:lnTo>
                  <a:pt x="889228" y="1162050"/>
                </a:lnTo>
                <a:lnTo>
                  <a:pt x="859243" y="1200150"/>
                </a:lnTo>
                <a:lnTo>
                  <a:pt x="829716" y="1225550"/>
                </a:lnTo>
                <a:lnTo>
                  <a:pt x="800608" y="1263650"/>
                </a:lnTo>
                <a:lnTo>
                  <a:pt x="771956" y="1301750"/>
                </a:lnTo>
                <a:lnTo>
                  <a:pt x="743750" y="1327150"/>
                </a:lnTo>
                <a:lnTo>
                  <a:pt x="716000" y="1365250"/>
                </a:lnTo>
                <a:lnTo>
                  <a:pt x="688708" y="1403350"/>
                </a:lnTo>
                <a:lnTo>
                  <a:pt x="661885" y="1441450"/>
                </a:lnTo>
                <a:lnTo>
                  <a:pt x="635520" y="1479550"/>
                </a:lnTo>
                <a:lnTo>
                  <a:pt x="609625" y="1504950"/>
                </a:lnTo>
                <a:lnTo>
                  <a:pt x="584200" y="1543050"/>
                </a:lnTo>
                <a:lnTo>
                  <a:pt x="559257" y="1581150"/>
                </a:lnTo>
                <a:lnTo>
                  <a:pt x="534797" y="1619250"/>
                </a:lnTo>
                <a:lnTo>
                  <a:pt x="510832" y="1657350"/>
                </a:lnTo>
                <a:lnTo>
                  <a:pt x="487349" y="1695450"/>
                </a:lnTo>
                <a:lnTo>
                  <a:pt x="464362" y="1733550"/>
                </a:lnTo>
                <a:lnTo>
                  <a:pt x="441883" y="1771650"/>
                </a:lnTo>
                <a:lnTo>
                  <a:pt x="419900" y="1809750"/>
                </a:lnTo>
                <a:lnTo>
                  <a:pt x="398424" y="1847850"/>
                </a:lnTo>
                <a:lnTo>
                  <a:pt x="377469" y="1885950"/>
                </a:lnTo>
                <a:lnTo>
                  <a:pt x="357022" y="1936750"/>
                </a:lnTo>
                <a:lnTo>
                  <a:pt x="337108" y="1974850"/>
                </a:lnTo>
                <a:lnTo>
                  <a:pt x="317715" y="2012950"/>
                </a:lnTo>
                <a:lnTo>
                  <a:pt x="298843" y="2051050"/>
                </a:lnTo>
                <a:lnTo>
                  <a:pt x="280517" y="2089150"/>
                </a:lnTo>
                <a:lnTo>
                  <a:pt x="262724" y="2127250"/>
                </a:lnTo>
                <a:lnTo>
                  <a:pt x="245465" y="2178050"/>
                </a:lnTo>
                <a:lnTo>
                  <a:pt x="228765" y="2216150"/>
                </a:lnTo>
                <a:lnTo>
                  <a:pt x="212610" y="2254250"/>
                </a:lnTo>
                <a:lnTo>
                  <a:pt x="197015" y="2305050"/>
                </a:lnTo>
                <a:lnTo>
                  <a:pt x="181978" y="2343150"/>
                </a:lnTo>
                <a:lnTo>
                  <a:pt x="167513" y="2381250"/>
                </a:lnTo>
                <a:lnTo>
                  <a:pt x="153606" y="2432050"/>
                </a:lnTo>
                <a:lnTo>
                  <a:pt x="140271" y="2470150"/>
                </a:lnTo>
                <a:lnTo>
                  <a:pt x="127508" y="2520950"/>
                </a:lnTo>
                <a:lnTo>
                  <a:pt x="115341" y="2559050"/>
                </a:lnTo>
                <a:lnTo>
                  <a:pt x="103746" y="2597150"/>
                </a:lnTo>
                <a:lnTo>
                  <a:pt x="92748" y="2647950"/>
                </a:lnTo>
                <a:lnTo>
                  <a:pt x="82334" y="2686050"/>
                </a:lnTo>
                <a:lnTo>
                  <a:pt x="72529" y="2736850"/>
                </a:lnTo>
                <a:lnTo>
                  <a:pt x="63322" y="2774950"/>
                </a:lnTo>
                <a:lnTo>
                  <a:pt x="54711" y="2825750"/>
                </a:lnTo>
                <a:lnTo>
                  <a:pt x="46723" y="2863850"/>
                </a:lnTo>
                <a:lnTo>
                  <a:pt x="39344" y="2914650"/>
                </a:lnTo>
                <a:lnTo>
                  <a:pt x="32588" y="2965450"/>
                </a:lnTo>
                <a:lnTo>
                  <a:pt x="26454" y="3003550"/>
                </a:lnTo>
                <a:lnTo>
                  <a:pt x="20955" y="3054350"/>
                </a:lnTo>
                <a:lnTo>
                  <a:pt x="16078" y="3092450"/>
                </a:lnTo>
                <a:lnTo>
                  <a:pt x="11836" y="3143250"/>
                </a:lnTo>
                <a:lnTo>
                  <a:pt x="8242" y="3194050"/>
                </a:lnTo>
                <a:lnTo>
                  <a:pt x="5283" y="3232150"/>
                </a:lnTo>
                <a:lnTo>
                  <a:pt x="2984" y="3282950"/>
                </a:lnTo>
                <a:lnTo>
                  <a:pt x="1333" y="3333750"/>
                </a:lnTo>
                <a:lnTo>
                  <a:pt x="342" y="3384550"/>
                </a:lnTo>
                <a:lnTo>
                  <a:pt x="0" y="3422650"/>
                </a:lnTo>
                <a:lnTo>
                  <a:pt x="330" y="3473450"/>
                </a:lnTo>
                <a:lnTo>
                  <a:pt x="1333" y="3524250"/>
                </a:lnTo>
                <a:lnTo>
                  <a:pt x="2984" y="3562350"/>
                </a:lnTo>
                <a:lnTo>
                  <a:pt x="5283" y="3613150"/>
                </a:lnTo>
                <a:lnTo>
                  <a:pt x="8242" y="3663950"/>
                </a:lnTo>
                <a:lnTo>
                  <a:pt x="11836" y="3702050"/>
                </a:lnTo>
                <a:lnTo>
                  <a:pt x="16078" y="3752850"/>
                </a:lnTo>
                <a:lnTo>
                  <a:pt x="20942" y="3803650"/>
                </a:lnTo>
                <a:lnTo>
                  <a:pt x="26454" y="3841750"/>
                </a:lnTo>
                <a:lnTo>
                  <a:pt x="32588" y="3892550"/>
                </a:lnTo>
                <a:lnTo>
                  <a:pt x="39344" y="3930650"/>
                </a:lnTo>
                <a:lnTo>
                  <a:pt x="46723" y="3981450"/>
                </a:lnTo>
                <a:lnTo>
                  <a:pt x="54711" y="4032250"/>
                </a:lnTo>
                <a:lnTo>
                  <a:pt x="63309" y="4070350"/>
                </a:lnTo>
                <a:lnTo>
                  <a:pt x="72517" y="4121150"/>
                </a:lnTo>
                <a:lnTo>
                  <a:pt x="82334" y="4159250"/>
                </a:lnTo>
                <a:lnTo>
                  <a:pt x="92735" y="4210050"/>
                </a:lnTo>
                <a:lnTo>
                  <a:pt x="103746" y="4248150"/>
                </a:lnTo>
                <a:lnTo>
                  <a:pt x="115328" y="4298950"/>
                </a:lnTo>
                <a:lnTo>
                  <a:pt x="127508" y="4337050"/>
                </a:lnTo>
                <a:lnTo>
                  <a:pt x="140271" y="4375150"/>
                </a:lnTo>
                <a:lnTo>
                  <a:pt x="153593" y="4425950"/>
                </a:lnTo>
                <a:lnTo>
                  <a:pt x="167500" y="4464050"/>
                </a:lnTo>
                <a:lnTo>
                  <a:pt x="181978" y="4514850"/>
                </a:lnTo>
                <a:lnTo>
                  <a:pt x="197015" y="4552950"/>
                </a:lnTo>
                <a:lnTo>
                  <a:pt x="212610" y="4591050"/>
                </a:lnTo>
                <a:lnTo>
                  <a:pt x="228765" y="4629150"/>
                </a:lnTo>
                <a:lnTo>
                  <a:pt x="245465" y="4679950"/>
                </a:lnTo>
                <a:lnTo>
                  <a:pt x="262724" y="4718050"/>
                </a:lnTo>
                <a:lnTo>
                  <a:pt x="280517" y="4756150"/>
                </a:lnTo>
                <a:lnTo>
                  <a:pt x="298843" y="4794250"/>
                </a:lnTo>
                <a:lnTo>
                  <a:pt x="317703" y="4845050"/>
                </a:lnTo>
                <a:lnTo>
                  <a:pt x="337108" y="4883150"/>
                </a:lnTo>
                <a:lnTo>
                  <a:pt x="357022" y="4921250"/>
                </a:lnTo>
                <a:lnTo>
                  <a:pt x="377469" y="4959350"/>
                </a:lnTo>
                <a:lnTo>
                  <a:pt x="398424" y="4997450"/>
                </a:lnTo>
                <a:lnTo>
                  <a:pt x="419900" y="5035550"/>
                </a:lnTo>
                <a:lnTo>
                  <a:pt x="441871" y="5073650"/>
                </a:lnTo>
                <a:lnTo>
                  <a:pt x="464362" y="5111750"/>
                </a:lnTo>
                <a:lnTo>
                  <a:pt x="487349" y="5149850"/>
                </a:lnTo>
                <a:lnTo>
                  <a:pt x="510832" y="5187950"/>
                </a:lnTo>
                <a:lnTo>
                  <a:pt x="534797" y="5226050"/>
                </a:lnTo>
                <a:lnTo>
                  <a:pt x="559257" y="5264150"/>
                </a:lnTo>
                <a:lnTo>
                  <a:pt x="584200" y="5302250"/>
                </a:lnTo>
                <a:lnTo>
                  <a:pt x="609625" y="5340350"/>
                </a:lnTo>
                <a:lnTo>
                  <a:pt x="635520" y="5378450"/>
                </a:lnTo>
                <a:lnTo>
                  <a:pt x="661885" y="5416550"/>
                </a:lnTo>
                <a:lnTo>
                  <a:pt x="688708" y="5454650"/>
                </a:lnTo>
                <a:lnTo>
                  <a:pt x="716000" y="5480050"/>
                </a:lnTo>
                <a:lnTo>
                  <a:pt x="743750" y="5518150"/>
                </a:lnTo>
                <a:lnTo>
                  <a:pt x="771956" y="5556250"/>
                </a:lnTo>
                <a:lnTo>
                  <a:pt x="800608" y="5594350"/>
                </a:lnTo>
                <a:lnTo>
                  <a:pt x="829716" y="5619750"/>
                </a:lnTo>
                <a:lnTo>
                  <a:pt x="859243" y="5657850"/>
                </a:lnTo>
                <a:lnTo>
                  <a:pt x="889228" y="5683250"/>
                </a:lnTo>
                <a:lnTo>
                  <a:pt x="919632" y="5721350"/>
                </a:lnTo>
                <a:lnTo>
                  <a:pt x="950468" y="5759450"/>
                </a:lnTo>
                <a:lnTo>
                  <a:pt x="981722" y="5784850"/>
                </a:lnTo>
                <a:lnTo>
                  <a:pt x="1013396" y="5822950"/>
                </a:lnTo>
                <a:lnTo>
                  <a:pt x="1045489" y="5848350"/>
                </a:lnTo>
                <a:lnTo>
                  <a:pt x="1077988" y="5873750"/>
                </a:lnTo>
                <a:lnTo>
                  <a:pt x="1110894" y="5911850"/>
                </a:lnTo>
                <a:lnTo>
                  <a:pt x="1144206" y="5937250"/>
                </a:lnTo>
                <a:lnTo>
                  <a:pt x="1177925" y="5975350"/>
                </a:lnTo>
                <a:lnTo>
                  <a:pt x="1246517" y="6026150"/>
                </a:lnTo>
                <a:lnTo>
                  <a:pt x="1316647" y="6076950"/>
                </a:lnTo>
                <a:lnTo>
                  <a:pt x="1352283" y="6115050"/>
                </a:lnTo>
                <a:lnTo>
                  <a:pt x="1424673" y="6165850"/>
                </a:lnTo>
                <a:lnTo>
                  <a:pt x="1535963" y="6242050"/>
                </a:lnTo>
                <a:lnTo>
                  <a:pt x="1650415" y="6318250"/>
                </a:lnTo>
                <a:lnTo>
                  <a:pt x="1689252" y="6343650"/>
                </a:lnTo>
                <a:lnTo>
                  <a:pt x="1728419" y="6356350"/>
                </a:lnTo>
                <a:lnTo>
                  <a:pt x="1847875" y="6432550"/>
                </a:lnTo>
                <a:lnTo>
                  <a:pt x="1888337" y="6445250"/>
                </a:lnTo>
                <a:lnTo>
                  <a:pt x="1929117" y="6470650"/>
                </a:lnTo>
                <a:lnTo>
                  <a:pt x="1970201" y="6483350"/>
                </a:lnTo>
                <a:lnTo>
                  <a:pt x="2053272" y="6534150"/>
                </a:lnTo>
                <a:lnTo>
                  <a:pt x="2137537" y="6559550"/>
                </a:lnTo>
                <a:lnTo>
                  <a:pt x="2180094" y="6584950"/>
                </a:lnTo>
                <a:lnTo>
                  <a:pt x="2266073" y="6610350"/>
                </a:lnTo>
                <a:lnTo>
                  <a:pt x="2309469" y="6635750"/>
                </a:lnTo>
                <a:lnTo>
                  <a:pt x="2850134" y="6788150"/>
                </a:lnTo>
                <a:lnTo>
                  <a:pt x="2896717" y="6788150"/>
                </a:lnTo>
                <a:lnTo>
                  <a:pt x="2943517" y="6800850"/>
                </a:lnTo>
                <a:lnTo>
                  <a:pt x="2990519" y="6800850"/>
                </a:lnTo>
                <a:lnTo>
                  <a:pt x="3085147" y="6826250"/>
                </a:lnTo>
                <a:lnTo>
                  <a:pt x="3180575" y="6826250"/>
                </a:lnTo>
                <a:lnTo>
                  <a:pt x="3228568" y="6838950"/>
                </a:lnTo>
                <a:lnTo>
                  <a:pt x="3325126" y="6838950"/>
                </a:lnTo>
                <a:lnTo>
                  <a:pt x="3373666" y="6851650"/>
                </a:lnTo>
                <a:lnTo>
                  <a:pt x="3677501" y="6851650"/>
                </a:lnTo>
                <a:lnTo>
                  <a:pt x="3677501" y="6854825"/>
                </a:lnTo>
                <a:lnTo>
                  <a:pt x="7848613" y="6854825"/>
                </a:lnTo>
                <a:lnTo>
                  <a:pt x="7848613" y="0"/>
                </a:lnTo>
                <a:close/>
              </a:path>
            </a:pathLst>
          </a:custGeom>
          <a:solidFill>
            <a:srgbClr val="003BB2"/>
          </a:solidFill>
        </p:spPr>
        <p:txBody>
          <a:bodyPr wrap="square" lIns="0" tIns="0" rIns="0" bIns="0" rtlCol="0"/>
          <a:lstStyle/>
          <a:p/>
        </p:txBody>
      </p:sp>
      <p:pic>
        <p:nvPicPr>
          <p:cNvPr id="4" name="object 4"/>
          <p:cNvPicPr/>
          <p:nvPr/>
        </p:nvPicPr>
        <p:blipFill>
          <a:blip r:embed="rId2"/>
          <a:stretch>
            <a:fillRect/>
          </a:stretch>
        </p:blipFill>
        <p:spPr>
          <a:xfrm>
            <a:off x="0" y="0"/>
            <a:ext cx="990600" cy="990600"/>
          </a:xfrm>
          <a:prstGeom prst="rect">
            <a:avLst/>
          </a:prstGeom>
        </p:spPr>
      </p:pic>
      <p:grpSp>
        <p:nvGrpSpPr>
          <p:cNvPr id="5" name="object 5"/>
          <p:cNvGrpSpPr/>
          <p:nvPr/>
        </p:nvGrpSpPr>
        <p:grpSpPr>
          <a:xfrm>
            <a:off x="6400800" y="6477000"/>
            <a:ext cx="1143000" cy="381000"/>
            <a:chOff x="6400800" y="6477000"/>
            <a:chExt cx="1143000" cy="381000"/>
          </a:xfrm>
        </p:grpSpPr>
        <p:sp>
          <p:nvSpPr>
            <p:cNvPr id="6" name="object 6"/>
            <p:cNvSpPr/>
            <p:nvPr/>
          </p:nvSpPr>
          <p:spPr>
            <a:xfrm>
              <a:off x="6400800" y="6477000"/>
              <a:ext cx="381000" cy="381000"/>
            </a:xfrm>
            <a:custGeom>
              <a:rect l="l" t="t" r="r" b="b"/>
              <a:pathLst>
                <a:path w="381000" h="381000">
                  <a:moveTo>
                    <a:pt x="381000" y="381000"/>
                  </a:moveTo>
                  <a:lnTo>
                    <a:pt x="0" y="381000"/>
                  </a:lnTo>
                  <a:lnTo>
                    <a:pt x="0" y="0"/>
                  </a:lnTo>
                  <a:lnTo>
                    <a:pt x="381000" y="0"/>
                  </a:lnTo>
                  <a:lnTo>
                    <a:pt x="381000" y="47625"/>
                  </a:lnTo>
                  <a:lnTo>
                    <a:pt x="190500" y="47625"/>
                  </a:lnTo>
                  <a:lnTo>
                    <a:pt x="47625" y="190500"/>
                  </a:lnTo>
                  <a:lnTo>
                    <a:pt x="83343" y="190500"/>
                  </a:lnTo>
                  <a:lnTo>
                    <a:pt x="83343" y="333375"/>
                  </a:lnTo>
                  <a:lnTo>
                    <a:pt x="381000" y="333375"/>
                  </a:lnTo>
                  <a:lnTo>
                    <a:pt x="381000" y="381000"/>
                  </a:lnTo>
                  <a:close/>
                </a:path>
                <a:path w="381000" h="381000">
                  <a:moveTo>
                    <a:pt x="244078" y="101203"/>
                  </a:moveTo>
                  <a:lnTo>
                    <a:pt x="190500" y="47625"/>
                  </a:lnTo>
                  <a:lnTo>
                    <a:pt x="381000" y="47625"/>
                  </a:lnTo>
                  <a:lnTo>
                    <a:pt x="381000" y="65484"/>
                  </a:lnTo>
                  <a:lnTo>
                    <a:pt x="244078" y="65484"/>
                  </a:lnTo>
                  <a:lnTo>
                    <a:pt x="244078" y="101203"/>
                  </a:lnTo>
                  <a:close/>
                </a:path>
                <a:path w="381000" h="381000">
                  <a:moveTo>
                    <a:pt x="381000" y="333375"/>
                  </a:moveTo>
                  <a:lnTo>
                    <a:pt x="297656" y="333375"/>
                  </a:lnTo>
                  <a:lnTo>
                    <a:pt x="297656" y="190500"/>
                  </a:lnTo>
                  <a:lnTo>
                    <a:pt x="333375" y="190500"/>
                  </a:lnTo>
                  <a:lnTo>
                    <a:pt x="279796" y="136921"/>
                  </a:lnTo>
                  <a:lnTo>
                    <a:pt x="279796" y="65484"/>
                  </a:lnTo>
                  <a:lnTo>
                    <a:pt x="381000" y="65484"/>
                  </a:lnTo>
                  <a:lnTo>
                    <a:pt x="381000" y="333375"/>
                  </a:lnTo>
                  <a:close/>
                </a:path>
              </a:pathLst>
            </a:custGeom>
            <a:solidFill>
              <a:srgbClr val="003BB2"/>
            </a:solidFill>
          </p:spPr>
          <p:txBody>
            <a:bodyPr wrap="square" lIns="0" tIns="0" rIns="0" bIns="0" rtlCol="0"/>
            <a:lstStyle/>
            <a:p/>
          </p:txBody>
        </p:sp>
        <p:sp>
          <p:nvSpPr>
            <p:cNvPr id="7" name="object 7"/>
            <p:cNvSpPr/>
            <p:nvPr/>
          </p:nvSpPr>
          <p:spPr>
            <a:xfrm>
              <a:off x="6484143" y="6542484"/>
              <a:ext cx="214629" cy="267970"/>
            </a:xfrm>
            <a:custGeom>
              <a:rect l="l" t="t" r="r" b="b"/>
              <a:pathLst>
                <a:path w="214627" h="267970">
                  <a:moveTo>
                    <a:pt x="196453" y="71437"/>
                  </a:moveTo>
                  <a:lnTo>
                    <a:pt x="160734" y="35718"/>
                  </a:lnTo>
                  <a:lnTo>
                    <a:pt x="160734" y="0"/>
                  </a:lnTo>
                  <a:lnTo>
                    <a:pt x="196453" y="0"/>
                  </a:lnTo>
                  <a:lnTo>
                    <a:pt x="196453" y="71437"/>
                  </a:lnTo>
                  <a:close/>
                </a:path>
                <a:path w="214627" h="267970">
                  <a:moveTo>
                    <a:pt x="89296" y="267890"/>
                  </a:moveTo>
                  <a:lnTo>
                    <a:pt x="0" y="267890"/>
                  </a:lnTo>
                  <a:lnTo>
                    <a:pt x="0" y="125015"/>
                  </a:lnTo>
                  <a:lnTo>
                    <a:pt x="214312" y="125015"/>
                  </a:lnTo>
                  <a:lnTo>
                    <a:pt x="214312" y="196453"/>
                  </a:lnTo>
                  <a:lnTo>
                    <a:pt x="89296" y="196453"/>
                  </a:lnTo>
                  <a:lnTo>
                    <a:pt x="89296" y="267890"/>
                  </a:lnTo>
                  <a:close/>
                </a:path>
                <a:path w="214627" h="267970">
                  <a:moveTo>
                    <a:pt x="214312" y="267890"/>
                  </a:moveTo>
                  <a:lnTo>
                    <a:pt x="125015" y="267890"/>
                  </a:lnTo>
                  <a:lnTo>
                    <a:pt x="125015" y="196453"/>
                  </a:lnTo>
                  <a:lnTo>
                    <a:pt x="214312" y="196453"/>
                  </a:lnTo>
                  <a:lnTo>
                    <a:pt x="214312" y="267890"/>
                  </a:lnTo>
                  <a:close/>
                </a:path>
              </a:pathLst>
            </a:custGeom>
            <a:solidFill>
              <a:srgbClr val="002F8E"/>
            </a:solidFill>
          </p:spPr>
          <p:txBody>
            <a:bodyPr wrap="square" lIns="0" tIns="0" rIns="0" bIns="0" rtlCol="0"/>
            <a:lstStyle/>
            <a:p/>
          </p:txBody>
        </p:sp>
        <p:sp>
          <p:nvSpPr>
            <p:cNvPr id="8" name="object 8"/>
            <p:cNvSpPr/>
            <p:nvPr/>
          </p:nvSpPr>
          <p:spPr>
            <a:xfrm>
              <a:off x="6448425" y="6524625"/>
              <a:ext cx="285750" cy="285750"/>
            </a:xfrm>
            <a:custGeom>
              <a:rect l="l" t="t" r="r" b="b"/>
              <a:pathLst>
                <a:path w="285750" h="285750">
                  <a:moveTo>
                    <a:pt x="285750" y="142875"/>
                  </a:moveTo>
                  <a:lnTo>
                    <a:pt x="0" y="142875"/>
                  </a:lnTo>
                  <a:lnTo>
                    <a:pt x="142875" y="0"/>
                  </a:lnTo>
                  <a:lnTo>
                    <a:pt x="285750" y="142875"/>
                  </a:lnTo>
                  <a:close/>
                </a:path>
                <a:path w="285750" h="285750">
                  <a:moveTo>
                    <a:pt x="160734" y="285750"/>
                  </a:moveTo>
                  <a:lnTo>
                    <a:pt x="125015" y="285750"/>
                  </a:lnTo>
                  <a:lnTo>
                    <a:pt x="125015" y="214312"/>
                  </a:lnTo>
                  <a:lnTo>
                    <a:pt x="160734" y="214312"/>
                  </a:lnTo>
                  <a:lnTo>
                    <a:pt x="160734" y="285750"/>
                  </a:lnTo>
                  <a:close/>
                </a:path>
              </a:pathLst>
            </a:custGeom>
            <a:solidFill>
              <a:srgbClr val="00236A"/>
            </a:solidFill>
          </p:spPr>
          <p:txBody>
            <a:bodyPr wrap="square" lIns="0" tIns="0" rIns="0" bIns="0" rtlCol="0"/>
            <a:lstStyle/>
            <a:p/>
          </p:txBody>
        </p:sp>
        <p:sp>
          <p:nvSpPr>
            <p:cNvPr id="9" name="object 9"/>
            <p:cNvSpPr/>
            <p:nvPr/>
          </p:nvSpPr>
          <p:spPr>
            <a:xfrm>
              <a:off x="6781800" y="6477000"/>
              <a:ext cx="381000" cy="381000"/>
            </a:xfrm>
            <a:custGeom>
              <a:rect l="l" t="t" r="r" b="b"/>
              <a:pathLst>
                <a:path w="381000" h="381000">
                  <a:moveTo>
                    <a:pt x="381000" y="381000"/>
                  </a:moveTo>
                  <a:lnTo>
                    <a:pt x="0" y="381000"/>
                  </a:lnTo>
                  <a:lnTo>
                    <a:pt x="0" y="0"/>
                  </a:lnTo>
                  <a:lnTo>
                    <a:pt x="381000" y="0"/>
                  </a:lnTo>
                  <a:lnTo>
                    <a:pt x="381000" y="47625"/>
                  </a:lnTo>
                  <a:lnTo>
                    <a:pt x="333375" y="47625"/>
                  </a:lnTo>
                  <a:lnTo>
                    <a:pt x="47625" y="190500"/>
                  </a:lnTo>
                  <a:lnTo>
                    <a:pt x="333375" y="333375"/>
                  </a:lnTo>
                  <a:lnTo>
                    <a:pt x="381000" y="333375"/>
                  </a:lnTo>
                  <a:lnTo>
                    <a:pt x="381000" y="381000"/>
                  </a:lnTo>
                  <a:close/>
                </a:path>
                <a:path w="381000" h="381000">
                  <a:moveTo>
                    <a:pt x="381000" y="333375"/>
                  </a:moveTo>
                  <a:lnTo>
                    <a:pt x="333375" y="333375"/>
                  </a:lnTo>
                  <a:lnTo>
                    <a:pt x="333375" y="47625"/>
                  </a:lnTo>
                  <a:lnTo>
                    <a:pt x="381000" y="47625"/>
                  </a:lnTo>
                  <a:lnTo>
                    <a:pt x="381000" y="333375"/>
                  </a:lnTo>
                  <a:close/>
                </a:path>
              </a:pathLst>
            </a:custGeom>
            <a:solidFill>
              <a:srgbClr val="003BB2"/>
            </a:solidFill>
          </p:spPr>
          <p:txBody>
            <a:bodyPr wrap="square" lIns="0" tIns="0" rIns="0" bIns="0" rtlCol="0"/>
            <a:lstStyle/>
            <a:p/>
          </p:txBody>
        </p:sp>
        <p:sp>
          <p:nvSpPr>
            <p:cNvPr id="10" name="object 10"/>
            <p:cNvSpPr/>
            <p:nvPr/>
          </p:nvSpPr>
          <p:spPr>
            <a:xfrm>
              <a:off x="6829425" y="6524625"/>
              <a:ext cx="285750" cy="285750"/>
            </a:xfrm>
            <a:custGeom>
              <a:rect l="l" t="t" r="r" b="b"/>
              <a:pathLst>
                <a:path w="285750" h="285750">
                  <a:moveTo>
                    <a:pt x="285750" y="285750"/>
                  </a:moveTo>
                  <a:lnTo>
                    <a:pt x="0" y="142875"/>
                  </a:lnTo>
                  <a:lnTo>
                    <a:pt x="285750" y="0"/>
                  </a:lnTo>
                  <a:lnTo>
                    <a:pt x="285750" y="285750"/>
                  </a:lnTo>
                  <a:close/>
                </a:path>
              </a:pathLst>
            </a:custGeom>
            <a:solidFill>
              <a:srgbClr val="00236A"/>
            </a:solidFill>
          </p:spPr>
          <p:txBody>
            <a:bodyPr wrap="square" lIns="0" tIns="0" rIns="0" bIns="0" rtlCol="0"/>
            <a:lstStyle/>
            <a:p/>
          </p:txBody>
        </p:sp>
        <p:sp>
          <p:nvSpPr>
            <p:cNvPr id="11" name="object 11"/>
            <p:cNvSpPr/>
            <p:nvPr/>
          </p:nvSpPr>
          <p:spPr>
            <a:xfrm>
              <a:off x="7162800" y="6477000"/>
              <a:ext cx="381000" cy="381000"/>
            </a:xfrm>
            <a:custGeom>
              <a:rect l="l" t="t" r="r" b="b"/>
              <a:pathLst>
                <a:path w="381000" h="381000">
                  <a:moveTo>
                    <a:pt x="381000" y="381000"/>
                  </a:moveTo>
                  <a:lnTo>
                    <a:pt x="0" y="381000"/>
                  </a:lnTo>
                  <a:lnTo>
                    <a:pt x="0" y="0"/>
                  </a:lnTo>
                  <a:lnTo>
                    <a:pt x="381000" y="0"/>
                  </a:lnTo>
                  <a:lnTo>
                    <a:pt x="381000" y="47625"/>
                  </a:lnTo>
                  <a:lnTo>
                    <a:pt x="47625" y="47625"/>
                  </a:lnTo>
                  <a:lnTo>
                    <a:pt x="47625" y="333375"/>
                  </a:lnTo>
                  <a:lnTo>
                    <a:pt x="381000" y="333375"/>
                  </a:lnTo>
                  <a:lnTo>
                    <a:pt x="381000" y="381000"/>
                  </a:lnTo>
                  <a:close/>
                </a:path>
                <a:path w="381000" h="381000">
                  <a:moveTo>
                    <a:pt x="381000" y="333375"/>
                  </a:moveTo>
                  <a:lnTo>
                    <a:pt x="47625" y="333375"/>
                  </a:lnTo>
                  <a:lnTo>
                    <a:pt x="333375" y="190500"/>
                  </a:lnTo>
                  <a:lnTo>
                    <a:pt x="47625" y="47625"/>
                  </a:lnTo>
                  <a:lnTo>
                    <a:pt x="381000" y="47625"/>
                  </a:lnTo>
                  <a:lnTo>
                    <a:pt x="381000" y="333375"/>
                  </a:lnTo>
                  <a:close/>
                </a:path>
              </a:pathLst>
            </a:custGeom>
            <a:solidFill>
              <a:srgbClr val="003BB2"/>
            </a:solidFill>
          </p:spPr>
          <p:txBody>
            <a:bodyPr wrap="square" lIns="0" tIns="0" rIns="0" bIns="0" rtlCol="0"/>
            <a:lstStyle/>
            <a:p/>
          </p:txBody>
        </p:sp>
        <p:sp>
          <p:nvSpPr>
            <p:cNvPr id="12" name="object 12"/>
            <p:cNvSpPr/>
            <p:nvPr/>
          </p:nvSpPr>
          <p:spPr>
            <a:xfrm>
              <a:off x="7210425" y="6524625"/>
              <a:ext cx="285750" cy="285750"/>
            </a:xfrm>
            <a:custGeom>
              <a:rect l="l" t="t" r="r" b="b"/>
              <a:pathLst>
                <a:path w="285750" h="285750">
                  <a:moveTo>
                    <a:pt x="0" y="285750"/>
                  </a:moveTo>
                  <a:lnTo>
                    <a:pt x="0" y="0"/>
                  </a:lnTo>
                  <a:lnTo>
                    <a:pt x="285750" y="142875"/>
                  </a:lnTo>
                  <a:lnTo>
                    <a:pt x="0" y="285750"/>
                  </a:lnTo>
                  <a:close/>
                </a:path>
              </a:pathLst>
            </a:custGeom>
            <a:solidFill>
              <a:srgbClr val="00236A"/>
            </a:solidFill>
          </p:spPr>
          <p:txBody>
            <a:bodyPr wrap="square" lIns="0" tIns="0" rIns="0" bIns="0" rtlCol="0"/>
            <a:lstStyle/>
            <a:p/>
          </p:txBody>
        </p:sp>
      </p:grpSp>
      <p:pic>
        <p:nvPicPr>
          <p:cNvPr id="13" name="object 13"/>
          <p:cNvPicPr/>
          <p:nvPr/>
        </p:nvPicPr>
        <p:blipFill>
          <a:blip r:embed="rId3"/>
          <a:stretch>
            <a:fillRect/>
          </a:stretch>
        </p:blipFill>
        <p:spPr>
          <a:xfrm>
            <a:off x="1523997" y="1371599"/>
            <a:ext cx="3581399" cy="3657600"/>
          </a:xfrm>
          <a:prstGeom prst="rect">
            <a:avLst/>
          </a:prstGeom>
        </p:spPr>
      </p:pic>
      <p:sp>
        <p:nvSpPr>
          <p:cNvPr id="14" name="object 14"/>
          <p:cNvSpPr txBox="1"/>
          <p:nvPr/>
        </p:nvSpPr>
        <p:spPr>
          <a:xfrm>
            <a:off x="5168900" y="1245590"/>
            <a:ext cx="3683000" cy="3317240"/>
          </a:xfrm>
          <a:prstGeom prst="rect">
            <a:avLst/>
          </a:prstGeom>
        </p:spPr>
        <p:txBody>
          <a:bodyPr vert="horz" wrap="square" lIns="0" tIns="378460" rIns="0" bIns="0" rtlCol="0">
            <a:spAutoFit/>
          </a:bodyPr>
          <a:lstStyle/>
          <a:p>
            <a:pPr algn="ctr">
              <a:lnSpc>
                <a:spcPct val="100000"/>
              </a:lnSpc>
              <a:spcBef>
                <a:spcPts val="2980"/>
              </a:spcBef>
            </a:pPr>
            <a:r>
              <a:rPr sz="4800" spc="-20">
                <a:solidFill>
                  <a:srgbClr val="FFF40F"/>
                </a:solidFill>
                <a:latin typeface="黑体"/>
                <a:cs typeface="黑体"/>
              </a:rPr>
              <a:t>第一节</a:t>
            </a:r>
            <a:endParaRPr sz="4800">
              <a:latin typeface="黑体"/>
              <a:cs typeface="黑体"/>
            </a:endParaRPr>
          </a:p>
          <a:p>
            <a:pPr marL="12700" marR="5080" algn="ctr">
              <a:lnSpc>
                <a:spcPct val="150000"/>
              </a:lnSpc>
            </a:pPr>
            <a:r>
              <a:rPr sz="4800" spc="-10">
                <a:solidFill>
                  <a:srgbClr val="FFF40F"/>
                </a:solidFill>
                <a:latin typeface="黑体"/>
                <a:cs typeface="黑体"/>
              </a:rPr>
              <a:t>关于教学目的和教学方法</a:t>
            </a:r>
            <a:endParaRPr sz="4800">
              <a:latin typeface="黑体"/>
              <a:cs typeface="黑体"/>
            </a:endParaRPr>
          </a:p>
        </p:txBody>
      </p:sp>
      <p:sp>
        <p:nvSpPr>
          <p:cNvPr id="15" name="object 15"/>
          <p:cNvSpPr txBox="1"/>
          <p:nvPr/>
        </p:nvSpPr>
        <p:spPr>
          <a:xfrm>
            <a:off x="3471068" y="6536213"/>
            <a:ext cx="2202180" cy="177800"/>
          </a:xfrm>
          <a:prstGeom prst="rect">
            <a:avLst/>
          </a:prstGeom>
        </p:spPr>
        <p:txBody>
          <a:bodyPr vert="horz" wrap="square" lIns="0" tIns="0" rIns="0" bIns="0" rtlCol="0">
            <a:spAutoFit/>
          </a:bodyPr>
          <a:lstStyle/>
          <a:p>
            <a:pPr marL="12700">
              <a:lnSpc>
                <a:spcPts val="1370"/>
              </a:lnSpc>
            </a:pPr>
            <a:r>
              <a:rPr sz="1200" spc="-35">
                <a:solidFill>
                  <a:srgbClr val="D1D1D1"/>
                </a:solidFill>
                <a:latin typeface="宋体"/>
                <a:cs typeface="宋体"/>
              </a:rPr>
              <a:t>网络信息检索第一章 张胜光制作</a:t>
            </a:r>
            <a:endParaRPr sz="1200">
              <a:latin typeface="宋体"/>
              <a:cs typeface="宋体"/>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336800" y="212407"/>
            <a:ext cx="3098800" cy="695960"/>
          </a:xfrm>
          <a:prstGeom prst="rect">
            <a:avLst/>
          </a:prstGeom>
        </p:spPr>
        <p:txBody>
          <a:bodyPr vert="horz" wrap="square" lIns="0" tIns="12700" rIns="0" bIns="0" rtlCol="0">
            <a:spAutoFit/>
          </a:bodyPr>
          <a:lstStyle/>
          <a:p>
            <a:pPr marL="12700">
              <a:lnSpc>
                <a:spcPct val="100000"/>
              </a:lnSpc>
              <a:spcBef>
                <a:spcPts val="100"/>
              </a:spcBef>
            </a:pPr>
            <a:r>
              <a:rPr/>
              <a:t>1</a:t>
            </a:r>
            <a:r>
              <a:rPr spc="-10"/>
              <a:t>、教学目的</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5</a:t>
            </a:fld>
          </a:p>
        </p:txBody>
      </p:sp>
      <p:sp>
        <p:nvSpPr>
          <p:cNvPr id="3" name="object 3"/>
          <p:cNvSpPr txBox="1"/>
          <p:nvPr/>
        </p:nvSpPr>
        <p:spPr>
          <a:xfrm>
            <a:off x="574040" y="1297006"/>
            <a:ext cx="8064500" cy="4505960"/>
          </a:xfrm>
          <a:prstGeom prst="rect">
            <a:avLst/>
          </a:prstGeom>
        </p:spPr>
        <p:txBody>
          <a:bodyPr vert="horz" wrap="square" lIns="0" tIns="12700" rIns="0" bIns="0" rtlCol="0">
            <a:spAutoFit/>
          </a:bodyPr>
          <a:lstStyle/>
          <a:p>
            <a:pPr marL="12700" marR="5080" indent="419100" algn="just">
              <a:lnSpc>
                <a:spcPct val="140000"/>
              </a:lnSpc>
              <a:spcBef>
                <a:spcPts val="100"/>
              </a:spcBef>
            </a:pPr>
            <a:r>
              <a:rPr sz="3000" spc="-5">
                <a:solidFill>
                  <a:srgbClr val="FFFFFF"/>
                </a:solidFill>
                <a:latin typeface="黑体"/>
                <a:cs typeface="黑体"/>
              </a:rPr>
              <a:t>《网络信息检索与发布》是一门工具课，其原则是实用，主要介绍因特网上各类电子信息资源的分布状况，各类电子文献信息资源和多媒体素材的检索、浏览和下载的方法和技巧，使学生能</a:t>
            </a:r>
            <a:r>
              <a:rPr sz="3000">
                <a:solidFill>
                  <a:srgbClr val="FFFFFF"/>
                </a:solidFill>
                <a:latin typeface="黑体"/>
                <a:cs typeface="黑体"/>
              </a:rPr>
              <a:t>够初步掌握在因特网上查找知识、文献的方法和</a:t>
            </a:r>
            <a:r>
              <a:rPr sz="3000" spc="-2790">
                <a:solidFill>
                  <a:srgbClr val="FFFFFF"/>
                </a:solidFill>
                <a:latin typeface="黑体"/>
                <a:cs typeface="黑体"/>
              </a:rPr>
              <a:t>发</a:t>
            </a:r>
            <a:r>
              <a:rPr sz="3000" spc="-5">
                <a:solidFill>
                  <a:srgbClr val="FFFFFF"/>
                </a:solidFill>
                <a:latin typeface="黑体"/>
                <a:cs typeface="黑体"/>
              </a:rPr>
              <a:t>布信息的技能，并能初步了解和掌握毕业设计文献综述和毕业论文的写作方法。</a:t>
            </a:r>
            <a:endParaRPr sz="3000">
              <a:latin typeface="黑体"/>
              <a:cs typeface="黑体"/>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872656"/>
            <a:ext cx="7391400" cy="4414520"/>
          </a:xfrm>
          <a:prstGeom prst="rect">
            <a:avLst/>
          </a:prstGeom>
        </p:spPr>
        <p:txBody>
          <a:bodyPr vert="horz" wrap="square" lIns="0" tIns="507365" rIns="0" bIns="0" rtlCol="0">
            <a:spAutoFit/>
          </a:bodyPr>
          <a:lstStyle/>
          <a:p>
            <a:pPr marL="12700">
              <a:lnSpc>
                <a:spcPct val="100000"/>
              </a:lnSpc>
              <a:spcBef>
                <a:spcPts val="3995"/>
              </a:spcBef>
            </a:pPr>
            <a:r>
              <a:rPr sz="6350" spc="-235">
                <a:solidFill>
                  <a:srgbClr val="FFF40F"/>
                </a:solidFill>
                <a:latin typeface="宋体"/>
                <a:cs typeface="宋体"/>
              </a:rPr>
              <a:t>What？</a:t>
            </a:r>
            <a:r>
              <a:rPr sz="4650" spc="-280">
                <a:solidFill>
                  <a:srgbClr val="FFF40F"/>
                </a:solidFill>
                <a:latin typeface="宋体"/>
                <a:cs typeface="宋体"/>
              </a:rPr>
              <a:t>找什么</a:t>
            </a:r>
            <a:r>
              <a:rPr sz="4650" spc="-330">
                <a:solidFill>
                  <a:srgbClr val="FFF40F"/>
                </a:solidFill>
                <a:latin typeface="宋体"/>
                <a:cs typeface="宋体"/>
              </a:rPr>
              <a:t>？</a:t>
            </a:r>
            <a:endParaRPr sz="4650">
              <a:latin typeface="宋体"/>
              <a:cs typeface="宋体"/>
            </a:endParaRPr>
          </a:p>
          <a:p>
            <a:pPr marL="2679700" marR="5080" indent="-1143000">
              <a:lnSpc>
                <a:spcPts val="11520"/>
              </a:lnSpc>
              <a:spcBef>
                <a:spcPts val="835"/>
              </a:spcBef>
            </a:pPr>
            <a:r>
              <a:rPr sz="6350" spc="-229">
                <a:solidFill>
                  <a:srgbClr val="FFF40F"/>
                </a:solidFill>
                <a:latin typeface="宋体"/>
                <a:cs typeface="宋体"/>
              </a:rPr>
              <a:t>Where？</a:t>
            </a:r>
            <a:r>
              <a:rPr sz="4650" spc="-280">
                <a:solidFill>
                  <a:srgbClr val="FFF40F"/>
                </a:solidFill>
                <a:latin typeface="宋体"/>
                <a:cs typeface="宋体"/>
              </a:rPr>
              <a:t>哪里找</a:t>
            </a:r>
            <a:r>
              <a:rPr sz="4650" spc="-330">
                <a:solidFill>
                  <a:srgbClr val="FFF40F"/>
                </a:solidFill>
                <a:latin typeface="宋体"/>
                <a:cs typeface="宋体"/>
              </a:rPr>
              <a:t>？ </a:t>
            </a:r>
            <a:r>
              <a:rPr sz="6350" spc="-245">
                <a:solidFill>
                  <a:srgbClr val="FFF40F"/>
                </a:solidFill>
                <a:latin typeface="宋体"/>
                <a:cs typeface="宋体"/>
              </a:rPr>
              <a:t>How？</a:t>
            </a:r>
            <a:r>
              <a:rPr sz="4650" spc="-280">
                <a:solidFill>
                  <a:srgbClr val="FFF40F"/>
                </a:solidFill>
                <a:latin typeface="宋体"/>
                <a:cs typeface="宋体"/>
              </a:rPr>
              <a:t>怎样下载</a:t>
            </a:r>
            <a:r>
              <a:rPr sz="4650" spc="-330">
                <a:solidFill>
                  <a:srgbClr val="FFF40F"/>
                </a:solidFill>
                <a:latin typeface="宋体"/>
                <a:cs typeface="宋体"/>
              </a:rPr>
              <a:t>？</a:t>
            </a:r>
            <a:endParaRPr sz="4650">
              <a:latin typeface="宋体"/>
              <a:cs typeface="宋体"/>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6</a:t>
            </a:fld>
          </a:p>
        </p:txBody>
      </p:sp>
      <p:sp>
        <p:nvSpPr>
          <p:cNvPr id="3" name="object 3"/>
          <p:cNvSpPr txBox="1">
            <a:spLocks noGrp="1"/>
          </p:cNvSpPr>
          <p:nvPr>
            <p:ph type="title"/>
          </p:nvPr>
        </p:nvSpPr>
        <p:spPr>
          <a:xfrm>
            <a:off x="1358900" y="212407"/>
            <a:ext cx="5054600" cy="695960"/>
          </a:xfrm>
          <a:prstGeom prst="rect">
            <a:avLst/>
          </a:prstGeom>
        </p:spPr>
        <p:txBody>
          <a:bodyPr vert="horz" wrap="square" lIns="0" tIns="12700" rIns="0" bIns="0" rtlCol="0">
            <a:spAutoFit/>
          </a:bodyPr>
          <a:lstStyle/>
          <a:p>
            <a:pPr marL="12700">
              <a:lnSpc>
                <a:spcPct val="100000"/>
              </a:lnSpc>
              <a:spcBef>
                <a:spcPts val="100"/>
              </a:spcBef>
            </a:pPr>
            <a:r>
              <a:rPr spc="-10"/>
              <a:t>本门课要解决的问题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304800" y="990600"/>
            <a:ext cx="8583612" cy="5334000"/>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7</a:t>
            </a:fld>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498600" y="212407"/>
            <a:ext cx="4775200" cy="695960"/>
          </a:xfrm>
          <a:prstGeom prst="rect">
            <a:avLst/>
          </a:prstGeom>
        </p:spPr>
        <p:txBody>
          <a:bodyPr vert="horz" wrap="square" lIns="0" tIns="12700" rIns="0" bIns="0" rtlCol="0">
            <a:spAutoFit/>
          </a:bodyPr>
          <a:lstStyle/>
          <a:p>
            <a:pPr marL="12700">
              <a:lnSpc>
                <a:spcPct val="100000"/>
              </a:lnSpc>
              <a:spcBef>
                <a:spcPts val="100"/>
              </a:spcBef>
            </a:pPr>
            <a:r>
              <a:rPr/>
              <a:t>2</a:t>
            </a:r>
            <a:r>
              <a:rPr spc="-10"/>
              <a:t>、本课程考试方法</a:t>
            </a:r>
          </a:p>
        </p:txBody>
      </p:sp>
      <p:grpSp>
        <p:nvGrpSpPr>
          <p:cNvPr id="3" name="object 3"/>
          <p:cNvGrpSpPr/>
          <p:nvPr/>
        </p:nvGrpSpPr>
        <p:grpSpPr>
          <a:xfrm>
            <a:off x="1244599" y="1523999"/>
            <a:ext cx="2164080" cy="3165475"/>
            <a:chOff x="1244599" y="1523999"/>
            <a:chExt cx="2164080" cy="3165475"/>
          </a:xfrm>
        </p:grpSpPr>
        <p:pic>
          <p:nvPicPr>
            <p:cNvPr id="4" name="object 4"/>
            <p:cNvPicPr/>
            <p:nvPr/>
          </p:nvPicPr>
          <p:blipFill>
            <a:blip r:embed="rId2"/>
            <a:stretch>
              <a:fillRect/>
            </a:stretch>
          </p:blipFill>
          <p:spPr>
            <a:xfrm>
              <a:off x="1244599" y="1831974"/>
              <a:ext cx="2163761" cy="2857500"/>
            </a:xfrm>
            <a:prstGeom prst="rect">
              <a:avLst/>
            </a:prstGeom>
          </p:spPr>
        </p:pic>
        <p:sp>
          <p:nvSpPr>
            <p:cNvPr id="5" name="object 5"/>
            <p:cNvSpPr/>
            <p:nvPr/>
          </p:nvSpPr>
          <p:spPr>
            <a:xfrm>
              <a:off x="1277937" y="1839912"/>
              <a:ext cx="2098675" cy="2803525"/>
            </a:xfrm>
            <a:custGeom>
              <a:rect l="l" t="t" r="r" b="b"/>
              <a:pathLst>
                <a:path w="2098675" h="2803525">
                  <a:moveTo>
                    <a:pt x="1748888" y="2803525"/>
                  </a:moveTo>
                  <a:lnTo>
                    <a:pt x="349786" y="2803525"/>
                  </a:lnTo>
                  <a:lnTo>
                    <a:pt x="302322" y="2800331"/>
                  </a:lnTo>
                  <a:lnTo>
                    <a:pt x="256798" y="2791030"/>
                  </a:lnTo>
                  <a:lnTo>
                    <a:pt x="213633" y="2776036"/>
                  </a:lnTo>
                  <a:lnTo>
                    <a:pt x="173242" y="2755768"/>
                  </a:lnTo>
                  <a:lnTo>
                    <a:pt x="136042" y="2730642"/>
                  </a:lnTo>
                  <a:lnTo>
                    <a:pt x="102449" y="2701074"/>
                  </a:lnTo>
                  <a:lnTo>
                    <a:pt x="72882" y="2667482"/>
                  </a:lnTo>
                  <a:lnTo>
                    <a:pt x="47756" y="2630282"/>
                  </a:lnTo>
                  <a:lnTo>
                    <a:pt x="27487" y="2589891"/>
                  </a:lnTo>
                  <a:lnTo>
                    <a:pt x="12494" y="2546725"/>
                  </a:lnTo>
                  <a:lnTo>
                    <a:pt x="3193" y="2501202"/>
                  </a:lnTo>
                  <a:lnTo>
                    <a:pt x="0" y="2453738"/>
                  </a:lnTo>
                  <a:lnTo>
                    <a:pt x="0" y="349786"/>
                  </a:lnTo>
                  <a:lnTo>
                    <a:pt x="3193" y="302322"/>
                  </a:lnTo>
                  <a:lnTo>
                    <a:pt x="12494" y="256798"/>
                  </a:lnTo>
                  <a:lnTo>
                    <a:pt x="27488" y="213633"/>
                  </a:lnTo>
                  <a:lnTo>
                    <a:pt x="47756" y="173241"/>
                  </a:lnTo>
                  <a:lnTo>
                    <a:pt x="72882" y="136041"/>
                  </a:lnTo>
                  <a:lnTo>
                    <a:pt x="102450" y="102449"/>
                  </a:lnTo>
                  <a:lnTo>
                    <a:pt x="136042" y="72881"/>
                  </a:lnTo>
                  <a:lnTo>
                    <a:pt x="173242" y="47755"/>
                  </a:lnTo>
                  <a:lnTo>
                    <a:pt x="213634" y="27487"/>
                  </a:lnTo>
                  <a:lnTo>
                    <a:pt x="256800" y="12494"/>
                  </a:lnTo>
                  <a:lnTo>
                    <a:pt x="302323" y="3193"/>
                  </a:lnTo>
                  <a:lnTo>
                    <a:pt x="349785" y="0"/>
                  </a:lnTo>
                  <a:lnTo>
                    <a:pt x="1748888" y="0"/>
                  </a:lnTo>
                  <a:lnTo>
                    <a:pt x="1796352" y="3193"/>
                  </a:lnTo>
                  <a:lnTo>
                    <a:pt x="1841875" y="12494"/>
                  </a:lnTo>
                  <a:lnTo>
                    <a:pt x="1885041" y="27488"/>
                  </a:lnTo>
                  <a:lnTo>
                    <a:pt x="1925432" y="47756"/>
                  </a:lnTo>
                  <a:lnTo>
                    <a:pt x="1962632" y="72882"/>
                  </a:lnTo>
                  <a:lnTo>
                    <a:pt x="1996224" y="102450"/>
                  </a:lnTo>
                  <a:lnTo>
                    <a:pt x="2025792" y="136042"/>
                  </a:lnTo>
                  <a:lnTo>
                    <a:pt x="2050918" y="173242"/>
                  </a:lnTo>
                  <a:lnTo>
                    <a:pt x="2071186" y="213633"/>
                  </a:lnTo>
                  <a:lnTo>
                    <a:pt x="2086179" y="256799"/>
                  </a:lnTo>
                  <a:lnTo>
                    <a:pt x="2095481" y="302322"/>
                  </a:lnTo>
                  <a:lnTo>
                    <a:pt x="2098674" y="349786"/>
                  </a:lnTo>
                  <a:lnTo>
                    <a:pt x="2098674" y="2453738"/>
                  </a:lnTo>
                  <a:lnTo>
                    <a:pt x="2095481" y="2501202"/>
                  </a:lnTo>
                  <a:lnTo>
                    <a:pt x="2086180" y="2546726"/>
                  </a:lnTo>
                  <a:lnTo>
                    <a:pt x="2071186" y="2589891"/>
                  </a:lnTo>
                  <a:lnTo>
                    <a:pt x="2050918" y="2630282"/>
                  </a:lnTo>
                  <a:lnTo>
                    <a:pt x="2025792" y="2667482"/>
                  </a:lnTo>
                  <a:lnTo>
                    <a:pt x="1996224" y="2701075"/>
                  </a:lnTo>
                  <a:lnTo>
                    <a:pt x="1962632" y="2730642"/>
                  </a:lnTo>
                  <a:lnTo>
                    <a:pt x="1925432" y="2755768"/>
                  </a:lnTo>
                  <a:lnTo>
                    <a:pt x="1885040" y="2776037"/>
                  </a:lnTo>
                  <a:lnTo>
                    <a:pt x="1841875" y="2791030"/>
                  </a:lnTo>
                  <a:lnTo>
                    <a:pt x="1796351" y="2800331"/>
                  </a:lnTo>
                  <a:lnTo>
                    <a:pt x="1748888" y="2803525"/>
                  </a:lnTo>
                  <a:close/>
                </a:path>
              </a:pathLst>
            </a:custGeom>
            <a:solidFill>
              <a:srgbClr val="3CA1E6"/>
            </a:solidFill>
          </p:spPr>
          <p:txBody>
            <a:bodyPr wrap="square" lIns="0" tIns="0" rIns="0" bIns="0" rtlCol="0"/>
            <a:lstStyle/>
            <a:p/>
          </p:txBody>
        </p:sp>
        <p:pic>
          <p:nvPicPr>
            <p:cNvPr id="6" name="object 6"/>
            <p:cNvPicPr/>
            <p:nvPr/>
          </p:nvPicPr>
          <p:blipFill>
            <a:blip r:embed="rId3"/>
            <a:stretch>
              <a:fillRect/>
            </a:stretch>
          </p:blipFill>
          <p:spPr>
            <a:xfrm>
              <a:off x="1295399" y="3903661"/>
              <a:ext cx="2070099" cy="709612"/>
            </a:xfrm>
            <a:prstGeom prst="rect">
              <a:avLst/>
            </a:prstGeom>
          </p:spPr>
        </p:pic>
        <p:pic>
          <p:nvPicPr>
            <p:cNvPr id="7" name="object 7"/>
            <p:cNvPicPr/>
            <p:nvPr/>
          </p:nvPicPr>
          <p:blipFill>
            <a:blip r:embed="rId4"/>
            <a:stretch>
              <a:fillRect/>
            </a:stretch>
          </p:blipFill>
          <p:spPr>
            <a:xfrm>
              <a:off x="1295399" y="1862137"/>
              <a:ext cx="2070099" cy="708025"/>
            </a:xfrm>
            <a:prstGeom prst="rect">
              <a:avLst/>
            </a:prstGeom>
          </p:spPr>
        </p:pic>
        <p:pic>
          <p:nvPicPr>
            <p:cNvPr id="8" name="object 8"/>
            <p:cNvPicPr/>
            <p:nvPr/>
          </p:nvPicPr>
          <p:blipFill>
            <a:blip r:embed="rId5"/>
            <a:stretch>
              <a:fillRect/>
            </a:stretch>
          </p:blipFill>
          <p:spPr>
            <a:xfrm>
              <a:off x="1989135" y="1523999"/>
              <a:ext cx="642937" cy="642937"/>
            </a:xfrm>
            <a:prstGeom prst="rect">
              <a:avLst/>
            </a:prstGeom>
          </p:spPr>
        </p:pic>
        <p:pic>
          <p:nvPicPr>
            <p:cNvPr id="9" name="object 9"/>
            <p:cNvPicPr/>
            <p:nvPr/>
          </p:nvPicPr>
          <p:blipFill>
            <a:blip r:embed="rId6"/>
            <a:stretch>
              <a:fillRect/>
            </a:stretch>
          </p:blipFill>
          <p:spPr>
            <a:xfrm>
              <a:off x="2043998" y="1553837"/>
              <a:ext cx="513001" cy="461028"/>
            </a:xfrm>
            <a:prstGeom prst="rect">
              <a:avLst/>
            </a:prstGeom>
          </p:spPr>
        </p:pic>
      </p:grpSp>
      <p:sp>
        <p:nvSpPr>
          <p:cNvPr id="10" name="object 10"/>
          <p:cNvSpPr txBox="1"/>
          <p:nvPr/>
        </p:nvSpPr>
        <p:spPr>
          <a:xfrm>
            <a:off x="2206798" y="1640675"/>
            <a:ext cx="194945" cy="391160"/>
          </a:xfrm>
          <a:prstGeom prst="rect">
            <a:avLst/>
          </a:prstGeom>
        </p:spPr>
        <p:txBody>
          <a:bodyPr vert="horz" wrap="square" lIns="0" tIns="12700" rIns="0" bIns="0" rtlCol="0">
            <a:spAutoFit/>
          </a:bodyPr>
          <a:lstStyle/>
          <a:p>
            <a:pPr marL="12700">
              <a:lnSpc>
                <a:spcPct val="100000"/>
              </a:lnSpc>
              <a:spcBef>
                <a:spcPts val="100"/>
              </a:spcBef>
            </a:pPr>
            <a:r>
              <a:rPr sz="2400">
                <a:latin typeface="Arial"/>
                <a:cs typeface="Arial"/>
              </a:rPr>
              <a:t>1</a:t>
            </a:r>
            <a:endParaRPr sz="2400">
              <a:latin typeface="Arial"/>
              <a:cs typeface="Arial"/>
            </a:endParaRPr>
          </a:p>
        </p:txBody>
      </p:sp>
      <p:sp>
        <p:nvSpPr>
          <p:cNvPr id="11" name="object 11"/>
          <p:cNvSpPr txBox="1"/>
          <p:nvPr/>
        </p:nvSpPr>
        <p:spPr>
          <a:xfrm>
            <a:off x="1422400" y="2297216"/>
            <a:ext cx="1803400" cy="2049145"/>
          </a:xfrm>
          <a:prstGeom prst="rect">
            <a:avLst/>
          </a:prstGeom>
        </p:spPr>
        <p:txBody>
          <a:bodyPr vert="horz" wrap="square" lIns="0" tIns="12700" rIns="0" bIns="0" rtlCol="0">
            <a:spAutoFit/>
          </a:bodyPr>
          <a:lstStyle/>
          <a:p>
            <a:pPr marL="12700" marR="5080" algn="just">
              <a:lnSpc>
                <a:spcPct val="120000"/>
              </a:lnSpc>
              <a:spcBef>
                <a:spcPts val="100"/>
              </a:spcBef>
            </a:pPr>
            <a:r>
              <a:rPr sz="2800" spc="-10">
                <a:solidFill>
                  <a:srgbClr val="FF1E19"/>
                </a:solidFill>
                <a:latin typeface="黑体"/>
                <a:cs typeface="黑体"/>
              </a:rPr>
              <a:t>平时作业：</a:t>
            </a:r>
            <a:r>
              <a:rPr sz="2800" spc="-50">
                <a:solidFill>
                  <a:srgbClr val="FF1E19"/>
                </a:solidFill>
                <a:latin typeface="黑体"/>
                <a:cs typeface="黑体"/>
              </a:rPr>
              <a:t> </a:t>
            </a:r>
            <a:r>
              <a:rPr sz="2800" spc="-10">
                <a:solidFill>
                  <a:srgbClr val="FF1E19"/>
                </a:solidFill>
                <a:latin typeface="黑体"/>
                <a:cs typeface="黑体"/>
              </a:rPr>
              <a:t>成绩计入诚</a:t>
            </a:r>
            <a:r>
              <a:rPr sz="2800" spc="-15">
                <a:solidFill>
                  <a:srgbClr val="FF1E19"/>
                </a:solidFill>
                <a:latin typeface="黑体"/>
                <a:cs typeface="黑体"/>
              </a:rPr>
              <a:t>信系数，</a:t>
            </a:r>
            <a:endParaRPr sz="2800">
              <a:latin typeface="黑体"/>
              <a:cs typeface="黑体"/>
            </a:endParaRPr>
          </a:p>
          <a:p>
            <a:pPr marL="194310">
              <a:lnSpc>
                <a:spcPct val="100000"/>
              </a:lnSpc>
              <a:spcBef>
                <a:spcPts val="475"/>
              </a:spcBef>
            </a:pPr>
            <a:r>
              <a:rPr sz="2800">
                <a:solidFill>
                  <a:srgbClr val="FF1E19"/>
                </a:solidFill>
                <a:latin typeface="Arial"/>
                <a:cs typeface="Arial"/>
              </a:rPr>
              <a:t>-</a:t>
            </a:r>
            <a:r>
              <a:rPr sz="2800" spc="-10">
                <a:solidFill>
                  <a:srgbClr val="FF1E19"/>
                </a:solidFill>
                <a:latin typeface="Arial"/>
                <a:cs typeface="Arial"/>
              </a:rPr>
              <a:t>100~1.5</a:t>
            </a:r>
            <a:endParaRPr sz="2800">
              <a:latin typeface="Arial"/>
              <a:cs typeface="Arial"/>
            </a:endParaRPr>
          </a:p>
        </p:txBody>
      </p:sp>
      <p:grpSp>
        <p:nvGrpSpPr>
          <p:cNvPr id="12" name="object 12"/>
          <p:cNvGrpSpPr/>
          <p:nvPr/>
        </p:nvGrpSpPr>
        <p:grpSpPr>
          <a:xfrm>
            <a:off x="5968999" y="1523999"/>
            <a:ext cx="2164080" cy="3165475"/>
            <a:chOff x="5968999" y="1523999"/>
            <a:chExt cx="2164080" cy="3165475"/>
          </a:xfrm>
        </p:grpSpPr>
        <p:pic>
          <p:nvPicPr>
            <p:cNvPr id="13" name="object 13"/>
            <p:cNvPicPr/>
            <p:nvPr/>
          </p:nvPicPr>
          <p:blipFill>
            <a:blip r:embed="rId7"/>
            <a:stretch>
              <a:fillRect/>
            </a:stretch>
          </p:blipFill>
          <p:spPr>
            <a:xfrm>
              <a:off x="5968999" y="1831974"/>
              <a:ext cx="2163762" cy="2857499"/>
            </a:xfrm>
            <a:prstGeom prst="rect">
              <a:avLst/>
            </a:prstGeom>
          </p:spPr>
        </p:pic>
        <p:sp>
          <p:nvSpPr>
            <p:cNvPr id="14" name="object 14"/>
            <p:cNvSpPr/>
            <p:nvPr/>
          </p:nvSpPr>
          <p:spPr>
            <a:xfrm>
              <a:off x="6002337" y="1839911"/>
              <a:ext cx="2098675" cy="2803525"/>
            </a:xfrm>
            <a:custGeom>
              <a:rect l="l" t="t" r="r" b="b"/>
              <a:pathLst>
                <a:path w="2098675" h="2803525">
                  <a:moveTo>
                    <a:pt x="1748888" y="2803525"/>
                  </a:moveTo>
                  <a:lnTo>
                    <a:pt x="349786" y="2803525"/>
                  </a:lnTo>
                  <a:lnTo>
                    <a:pt x="302322" y="2800332"/>
                  </a:lnTo>
                  <a:lnTo>
                    <a:pt x="256799" y="2791030"/>
                  </a:lnTo>
                  <a:lnTo>
                    <a:pt x="213633" y="2776037"/>
                  </a:lnTo>
                  <a:lnTo>
                    <a:pt x="173242" y="2755769"/>
                  </a:lnTo>
                  <a:lnTo>
                    <a:pt x="136042" y="2730642"/>
                  </a:lnTo>
                  <a:lnTo>
                    <a:pt x="102449" y="2701075"/>
                  </a:lnTo>
                  <a:lnTo>
                    <a:pt x="72882" y="2667482"/>
                  </a:lnTo>
                  <a:lnTo>
                    <a:pt x="47755" y="2630282"/>
                  </a:lnTo>
                  <a:lnTo>
                    <a:pt x="27487" y="2589891"/>
                  </a:lnTo>
                  <a:lnTo>
                    <a:pt x="12494" y="2546725"/>
                  </a:lnTo>
                  <a:lnTo>
                    <a:pt x="3193" y="2501202"/>
                  </a:lnTo>
                  <a:lnTo>
                    <a:pt x="0" y="2453739"/>
                  </a:lnTo>
                  <a:lnTo>
                    <a:pt x="0" y="349786"/>
                  </a:lnTo>
                  <a:lnTo>
                    <a:pt x="3193" y="302322"/>
                  </a:lnTo>
                  <a:lnTo>
                    <a:pt x="12494" y="256799"/>
                  </a:lnTo>
                  <a:lnTo>
                    <a:pt x="27488" y="213633"/>
                  </a:lnTo>
                  <a:lnTo>
                    <a:pt x="47756" y="173242"/>
                  </a:lnTo>
                  <a:lnTo>
                    <a:pt x="72882" y="136042"/>
                  </a:lnTo>
                  <a:lnTo>
                    <a:pt x="102450" y="102449"/>
                  </a:lnTo>
                  <a:lnTo>
                    <a:pt x="136042" y="72882"/>
                  </a:lnTo>
                  <a:lnTo>
                    <a:pt x="173242" y="47755"/>
                  </a:lnTo>
                  <a:lnTo>
                    <a:pt x="213633" y="27487"/>
                  </a:lnTo>
                  <a:lnTo>
                    <a:pt x="256799" y="12494"/>
                  </a:lnTo>
                  <a:lnTo>
                    <a:pt x="302322" y="3193"/>
                  </a:lnTo>
                  <a:lnTo>
                    <a:pt x="349786" y="0"/>
                  </a:lnTo>
                  <a:lnTo>
                    <a:pt x="1748888" y="0"/>
                  </a:lnTo>
                  <a:lnTo>
                    <a:pt x="1796351" y="3193"/>
                  </a:lnTo>
                  <a:lnTo>
                    <a:pt x="1841874" y="12494"/>
                  </a:lnTo>
                  <a:lnTo>
                    <a:pt x="1885040" y="27488"/>
                  </a:lnTo>
                  <a:lnTo>
                    <a:pt x="1925431" y="47756"/>
                  </a:lnTo>
                  <a:lnTo>
                    <a:pt x="1962631" y="72882"/>
                  </a:lnTo>
                  <a:lnTo>
                    <a:pt x="1996223" y="102450"/>
                  </a:lnTo>
                  <a:lnTo>
                    <a:pt x="2025791" y="136042"/>
                  </a:lnTo>
                  <a:lnTo>
                    <a:pt x="2050917" y="173242"/>
                  </a:lnTo>
                  <a:lnTo>
                    <a:pt x="2071185" y="213633"/>
                  </a:lnTo>
                  <a:lnTo>
                    <a:pt x="2086179" y="256799"/>
                  </a:lnTo>
                  <a:lnTo>
                    <a:pt x="2095480" y="302322"/>
                  </a:lnTo>
                  <a:lnTo>
                    <a:pt x="2098673" y="349786"/>
                  </a:lnTo>
                  <a:lnTo>
                    <a:pt x="2098673" y="2453739"/>
                  </a:lnTo>
                  <a:lnTo>
                    <a:pt x="2095480" y="2501203"/>
                  </a:lnTo>
                  <a:lnTo>
                    <a:pt x="2086179" y="2546726"/>
                  </a:lnTo>
                  <a:lnTo>
                    <a:pt x="2071185" y="2589891"/>
                  </a:lnTo>
                  <a:lnTo>
                    <a:pt x="2050917" y="2630282"/>
                  </a:lnTo>
                  <a:lnTo>
                    <a:pt x="2025791" y="2667483"/>
                  </a:lnTo>
                  <a:lnTo>
                    <a:pt x="1996223" y="2701075"/>
                  </a:lnTo>
                  <a:lnTo>
                    <a:pt x="1962631" y="2730642"/>
                  </a:lnTo>
                  <a:lnTo>
                    <a:pt x="1925431" y="2755769"/>
                  </a:lnTo>
                  <a:lnTo>
                    <a:pt x="1885040" y="2776037"/>
                  </a:lnTo>
                  <a:lnTo>
                    <a:pt x="1841874" y="2791030"/>
                  </a:lnTo>
                  <a:lnTo>
                    <a:pt x="1796351" y="2800332"/>
                  </a:lnTo>
                  <a:lnTo>
                    <a:pt x="1748888" y="2803525"/>
                  </a:lnTo>
                  <a:close/>
                </a:path>
              </a:pathLst>
            </a:custGeom>
            <a:solidFill>
              <a:srgbClr val="E9E065"/>
            </a:solidFill>
          </p:spPr>
          <p:txBody>
            <a:bodyPr wrap="square" lIns="0" tIns="0" rIns="0" bIns="0" rtlCol="0"/>
            <a:lstStyle/>
            <a:p/>
          </p:txBody>
        </p:sp>
        <p:pic>
          <p:nvPicPr>
            <p:cNvPr id="15" name="object 15"/>
            <p:cNvPicPr/>
            <p:nvPr/>
          </p:nvPicPr>
          <p:blipFill>
            <a:blip r:embed="rId8"/>
            <a:stretch>
              <a:fillRect/>
            </a:stretch>
          </p:blipFill>
          <p:spPr>
            <a:xfrm>
              <a:off x="6019799" y="3903661"/>
              <a:ext cx="2070100" cy="709612"/>
            </a:xfrm>
            <a:prstGeom prst="rect">
              <a:avLst/>
            </a:prstGeom>
          </p:spPr>
        </p:pic>
        <p:pic>
          <p:nvPicPr>
            <p:cNvPr id="16" name="object 16"/>
            <p:cNvPicPr/>
            <p:nvPr/>
          </p:nvPicPr>
          <p:blipFill>
            <a:blip r:embed="rId9"/>
            <a:stretch>
              <a:fillRect/>
            </a:stretch>
          </p:blipFill>
          <p:spPr>
            <a:xfrm>
              <a:off x="6019799" y="1862137"/>
              <a:ext cx="2070099" cy="708025"/>
            </a:xfrm>
            <a:prstGeom prst="rect">
              <a:avLst/>
            </a:prstGeom>
          </p:spPr>
        </p:pic>
        <p:pic>
          <p:nvPicPr>
            <p:cNvPr id="17" name="object 17"/>
            <p:cNvPicPr/>
            <p:nvPr/>
          </p:nvPicPr>
          <p:blipFill>
            <a:blip r:embed="rId10"/>
            <a:stretch>
              <a:fillRect/>
            </a:stretch>
          </p:blipFill>
          <p:spPr>
            <a:xfrm>
              <a:off x="6713535" y="1523999"/>
              <a:ext cx="642937" cy="642937"/>
            </a:xfrm>
            <a:prstGeom prst="rect">
              <a:avLst/>
            </a:prstGeom>
          </p:spPr>
        </p:pic>
        <p:pic>
          <p:nvPicPr>
            <p:cNvPr id="18" name="object 18"/>
            <p:cNvPicPr/>
            <p:nvPr/>
          </p:nvPicPr>
          <p:blipFill>
            <a:blip r:embed="rId11"/>
            <a:stretch>
              <a:fillRect/>
            </a:stretch>
          </p:blipFill>
          <p:spPr>
            <a:xfrm>
              <a:off x="6768393" y="1553837"/>
              <a:ext cx="513004" cy="461028"/>
            </a:xfrm>
            <a:prstGeom prst="rect">
              <a:avLst/>
            </a:prstGeom>
          </p:spPr>
        </p:pic>
      </p:grpSp>
      <p:sp>
        <p:nvSpPr>
          <p:cNvPr id="19" name="object 19"/>
          <p:cNvSpPr txBox="1"/>
          <p:nvPr/>
        </p:nvSpPr>
        <p:spPr>
          <a:xfrm>
            <a:off x="6931198" y="1640675"/>
            <a:ext cx="194945" cy="391160"/>
          </a:xfrm>
          <a:prstGeom prst="rect">
            <a:avLst/>
          </a:prstGeom>
        </p:spPr>
        <p:txBody>
          <a:bodyPr vert="horz" wrap="square" lIns="0" tIns="12700" rIns="0" bIns="0" rtlCol="0">
            <a:spAutoFit/>
          </a:bodyPr>
          <a:lstStyle/>
          <a:p>
            <a:pPr marL="12700">
              <a:lnSpc>
                <a:spcPct val="100000"/>
              </a:lnSpc>
              <a:spcBef>
                <a:spcPts val="100"/>
              </a:spcBef>
            </a:pPr>
            <a:r>
              <a:rPr sz="2400">
                <a:latin typeface="Arial"/>
                <a:cs typeface="Arial"/>
              </a:rPr>
              <a:t>3</a:t>
            </a:r>
            <a:endParaRPr sz="2400">
              <a:latin typeface="Arial"/>
              <a:cs typeface="Arial"/>
            </a:endParaRPr>
          </a:p>
        </p:txBody>
      </p:sp>
      <p:sp>
        <p:nvSpPr>
          <p:cNvPr id="20" name="object 20"/>
          <p:cNvSpPr txBox="1"/>
          <p:nvPr/>
        </p:nvSpPr>
        <p:spPr>
          <a:xfrm>
            <a:off x="6174740" y="2271395"/>
            <a:ext cx="1803400" cy="2138680"/>
          </a:xfrm>
          <a:prstGeom prst="rect">
            <a:avLst/>
          </a:prstGeom>
        </p:spPr>
        <p:txBody>
          <a:bodyPr vert="horz" wrap="square" lIns="0" tIns="17780" rIns="0" bIns="0" rtlCol="0">
            <a:spAutoFit/>
          </a:bodyPr>
          <a:lstStyle/>
          <a:p>
            <a:pPr marL="12700" marR="5080" algn="just">
              <a:lnSpc>
                <a:spcPct val="98800"/>
              </a:lnSpc>
              <a:spcBef>
                <a:spcPts val="140"/>
              </a:spcBef>
            </a:pPr>
            <a:r>
              <a:rPr sz="2800" spc="-10">
                <a:solidFill>
                  <a:srgbClr val="FF1E19"/>
                </a:solidFill>
                <a:latin typeface="黑体"/>
                <a:cs typeface="黑体"/>
              </a:rPr>
              <a:t>期末考试：分为免考、设计和机考三类，占总</a:t>
            </a:r>
            <a:r>
              <a:rPr sz="2800" spc="-50">
                <a:solidFill>
                  <a:srgbClr val="FF1E19"/>
                </a:solidFill>
                <a:latin typeface="黑体"/>
                <a:cs typeface="黑体"/>
              </a:rPr>
              <a:t> </a:t>
            </a:r>
            <a:r>
              <a:rPr sz="2800">
                <a:solidFill>
                  <a:srgbClr val="FF1E19"/>
                </a:solidFill>
                <a:latin typeface="黑体"/>
                <a:cs typeface="黑体"/>
              </a:rPr>
              <a:t>分</a:t>
            </a:r>
            <a:r>
              <a:rPr sz="2800" spc="-25">
                <a:solidFill>
                  <a:srgbClr val="FF1E19"/>
                </a:solidFill>
                <a:latin typeface="Arial"/>
                <a:cs typeface="Arial"/>
              </a:rPr>
              <a:t>70%</a:t>
            </a:r>
            <a:endParaRPr sz="2800">
              <a:latin typeface="Arial"/>
              <a:cs typeface="Arial"/>
            </a:endParaRPr>
          </a:p>
        </p:txBody>
      </p:sp>
      <p:grpSp>
        <p:nvGrpSpPr>
          <p:cNvPr id="21" name="object 21"/>
          <p:cNvGrpSpPr/>
          <p:nvPr/>
        </p:nvGrpSpPr>
        <p:grpSpPr>
          <a:xfrm>
            <a:off x="3606800" y="1523999"/>
            <a:ext cx="2164080" cy="3165475"/>
            <a:chOff x="3606800" y="1523999"/>
            <a:chExt cx="2164080" cy="3165475"/>
          </a:xfrm>
        </p:grpSpPr>
        <p:pic>
          <p:nvPicPr>
            <p:cNvPr id="22" name="object 22"/>
            <p:cNvPicPr/>
            <p:nvPr/>
          </p:nvPicPr>
          <p:blipFill>
            <a:blip r:embed="rId12"/>
            <a:stretch>
              <a:fillRect/>
            </a:stretch>
          </p:blipFill>
          <p:spPr>
            <a:xfrm>
              <a:off x="3606800" y="1831974"/>
              <a:ext cx="2163761" cy="2857499"/>
            </a:xfrm>
            <a:prstGeom prst="rect">
              <a:avLst/>
            </a:prstGeom>
          </p:spPr>
        </p:pic>
        <p:sp>
          <p:nvSpPr>
            <p:cNvPr id="23" name="object 23"/>
            <p:cNvSpPr/>
            <p:nvPr/>
          </p:nvSpPr>
          <p:spPr>
            <a:xfrm>
              <a:off x="3640137" y="1839912"/>
              <a:ext cx="2098675" cy="2803525"/>
            </a:xfrm>
            <a:custGeom>
              <a:rect l="l" t="t" r="r" b="b"/>
              <a:pathLst>
                <a:path w="2098675" h="2803525">
                  <a:moveTo>
                    <a:pt x="1748888" y="2803525"/>
                  </a:moveTo>
                  <a:lnTo>
                    <a:pt x="349786" y="2803525"/>
                  </a:lnTo>
                  <a:lnTo>
                    <a:pt x="302322" y="2800331"/>
                  </a:lnTo>
                  <a:lnTo>
                    <a:pt x="256798" y="2791030"/>
                  </a:lnTo>
                  <a:lnTo>
                    <a:pt x="213633" y="2776036"/>
                  </a:lnTo>
                  <a:lnTo>
                    <a:pt x="173242" y="2755768"/>
                  </a:lnTo>
                  <a:lnTo>
                    <a:pt x="136042" y="2730642"/>
                  </a:lnTo>
                  <a:lnTo>
                    <a:pt x="102449" y="2701074"/>
                  </a:lnTo>
                  <a:lnTo>
                    <a:pt x="72882" y="2667482"/>
                  </a:lnTo>
                  <a:lnTo>
                    <a:pt x="47756" y="2630282"/>
                  </a:lnTo>
                  <a:lnTo>
                    <a:pt x="27487" y="2589891"/>
                  </a:lnTo>
                  <a:lnTo>
                    <a:pt x="12494" y="2546725"/>
                  </a:lnTo>
                  <a:lnTo>
                    <a:pt x="3193" y="2501202"/>
                  </a:lnTo>
                  <a:lnTo>
                    <a:pt x="0" y="2453738"/>
                  </a:lnTo>
                  <a:lnTo>
                    <a:pt x="0" y="349786"/>
                  </a:lnTo>
                  <a:lnTo>
                    <a:pt x="3193" y="302322"/>
                  </a:lnTo>
                  <a:lnTo>
                    <a:pt x="12494" y="256798"/>
                  </a:lnTo>
                  <a:lnTo>
                    <a:pt x="27488" y="213633"/>
                  </a:lnTo>
                  <a:lnTo>
                    <a:pt x="47756" y="173241"/>
                  </a:lnTo>
                  <a:lnTo>
                    <a:pt x="72882" y="136041"/>
                  </a:lnTo>
                  <a:lnTo>
                    <a:pt x="102450" y="102449"/>
                  </a:lnTo>
                  <a:lnTo>
                    <a:pt x="136042" y="72881"/>
                  </a:lnTo>
                  <a:lnTo>
                    <a:pt x="173243" y="47755"/>
                  </a:lnTo>
                  <a:lnTo>
                    <a:pt x="213634" y="27487"/>
                  </a:lnTo>
                  <a:lnTo>
                    <a:pt x="256800" y="12494"/>
                  </a:lnTo>
                  <a:lnTo>
                    <a:pt x="302324" y="3193"/>
                  </a:lnTo>
                  <a:lnTo>
                    <a:pt x="349786" y="0"/>
                  </a:lnTo>
                  <a:lnTo>
                    <a:pt x="1748888" y="0"/>
                  </a:lnTo>
                  <a:lnTo>
                    <a:pt x="1796352" y="3193"/>
                  </a:lnTo>
                  <a:lnTo>
                    <a:pt x="1841875" y="12494"/>
                  </a:lnTo>
                  <a:lnTo>
                    <a:pt x="1885041" y="27488"/>
                  </a:lnTo>
                  <a:lnTo>
                    <a:pt x="1925432" y="47756"/>
                  </a:lnTo>
                  <a:lnTo>
                    <a:pt x="1962632" y="72882"/>
                  </a:lnTo>
                  <a:lnTo>
                    <a:pt x="1996224" y="102450"/>
                  </a:lnTo>
                  <a:lnTo>
                    <a:pt x="2025792" y="136042"/>
                  </a:lnTo>
                  <a:lnTo>
                    <a:pt x="2050918" y="173242"/>
                  </a:lnTo>
                  <a:lnTo>
                    <a:pt x="2071186" y="213633"/>
                  </a:lnTo>
                  <a:lnTo>
                    <a:pt x="2086179" y="256799"/>
                  </a:lnTo>
                  <a:lnTo>
                    <a:pt x="2095481" y="302322"/>
                  </a:lnTo>
                  <a:lnTo>
                    <a:pt x="2098674" y="349786"/>
                  </a:lnTo>
                  <a:lnTo>
                    <a:pt x="2098674" y="2453738"/>
                  </a:lnTo>
                  <a:lnTo>
                    <a:pt x="2095481" y="2501202"/>
                  </a:lnTo>
                  <a:lnTo>
                    <a:pt x="2086180" y="2546726"/>
                  </a:lnTo>
                  <a:lnTo>
                    <a:pt x="2071186" y="2589891"/>
                  </a:lnTo>
                  <a:lnTo>
                    <a:pt x="2050918" y="2630282"/>
                  </a:lnTo>
                  <a:lnTo>
                    <a:pt x="2025792" y="2667482"/>
                  </a:lnTo>
                  <a:lnTo>
                    <a:pt x="1996224" y="2701075"/>
                  </a:lnTo>
                  <a:lnTo>
                    <a:pt x="1962632" y="2730642"/>
                  </a:lnTo>
                  <a:lnTo>
                    <a:pt x="1925432" y="2755768"/>
                  </a:lnTo>
                  <a:lnTo>
                    <a:pt x="1885040" y="2776037"/>
                  </a:lnTo>
                  <a:lnTo>
                    <a:pt x="1841875" y="2791030"/>
                  </a:lnTo>
                  <a:lnTo>
                    <a:pt x="1796351" y="2800331"/>
                  </a:lnTo>
                  <a:lnTo>
                    <a:pt x="1748888" y="2803525"/>
                  </a:lnTo>
                  <a:close/>
                </a:path>
              </a:pathLst>
            </a:custGeom>
            <a:solidFill>
              <a:srgbClr val="73E77E"/>
            </a:solidFill>
          </p:spPr>
          <p:txBody>
            <a:bodyPr wrap="square" lIns="0" tIns="0" rIns="0" bIns="0" rtlCol="0"/>
            <a:lstStyle/>
            <a:p/>
          </p:txBody>
        </p:sp>
        <p:pic>
          <p:nvPicPr>
            <p:cNvPr id="24" name="object 24"/>
            <p:cNvPicPr/>
            <p:nvPr/>
          </p:nvPicPr>
          <p:blipFill>
            <a:blip r:embed="rId13"/>
            <a:stretch>
              <a:fillRect/>
            </a:stretch>
          </p:blipFill>
          <p:spPr>
            <a:xfrm>
              <a:off x="3657599" y="3903661"/>
              <a:ext cx="2070099" cy="709612"/>
            </a:xfrm>
            <a:prstGeom prst="rect">
              <a:avLst/>
            </a:prstGeom>
          </p:spPr>
        </p:pic>
        <p:pic>
          <p:nvPicPr>
            <p:cNvPr id="25" name="object 25"/>
            <p:cNvPicPr/>
            <p:nvPr/>
          </p:nvPicPr>
          <p:blipFill>
            <a:blip r:embed="rId14"/>
            <a:stretch>
              <a:fillRect/>
            </a:stretch>
          </p:blipFill>
          <p:spPr>
            <a:xfrm>
              <a:off x="3657599" y="1862137"/>
              <a:ext cx="2070099" cy="708025"/>
            </a:xfrm>
            <a:prstGeom prst="rect">
              <a:avLst/>
            </a:prstGeom>
          </p:spPr>
        </p:pic>
        <p:pic>
          <p:nvPicPr>
            <p:cNvPr id="26" name="object 26"/>
            <p:cNvPicPr/>
            <p:nvPr/>
          </p:nvPicPr>
          <p:blipFill>
            <a:blip r:embed="rId15"/>
            <a:stretch>
              <a:fillRect/>
            </a:stretch>
          </p:blipFill>
          <p:spPr>
            <a:xfrm>
              <a:off x="4351334" y="1523999"/>
              <a:ext cx="642938" cy="642937"/>
            </a:xfrm>
            <a:prstGeom prst="rect">
              <a:avLst/>
            </a:prstGeom>
          </p:spPr>
        </p:pic>
        <p:pic>
          <p:nvPicPr>
            <p:cNvPr id="27" name="object 27"/>
            <p:cNvPicPr/>
            <p:nvPr/>
          </p:nvPicPr>
          <p:blipFill>
            <a:blip r:embed="rId16"/>
            <a:stretch>
              <a:fillRect/>
            </a:stretch>
          </p:blipFill>
          <p:spPr>
            <a:xfrm>
              <a:off x="4406897" y="1554162"/>
              <a:ext cx="512763" cy="460374"/>
            </a:xfrm>
            <a:prstGeom prst="rect">
              <a:avLst/>
            </a:prstGeom>
          </p:spPr>
        </p:pic>
      </p:grpSp>
      <p:sp>
        <p:nvSpPr>
          <p:cNvPr id="28" name="object 28"/>
          <p:cNvSpPr txBox="1"/>
          <p:nvPr/>
        </p:nvSpPr>
        <p:spPr>
          <a:xfrm>
            <a:off x="4568998" y="1640675"/>
            <a:ext cx="194945" cy="391160"/>
          </a:xfrm>
          <a:prstGeom prst="rect">
            <a:avLst/>
          </a:prstGeom>
        </p:spPr>
        <p:txBody>
          <a:bodyPr vert="horz" wrap="square" lIns="0" tIns="12700" rIns="0" bIns="0" rtlCol="0">
            <a:spAutoFit/>
          </a:bodyPr>
          <a:lstStyle/>
          <a:p>
            <a:pPr marL="12700">
              <a:lnSpc>
                <a:spcPct val="100000"/>
              </a:lnSpc>
              <a:spcBef>
                <a:spcPts val="100"/>
              </a:spcBef>
            </a:pPr>
            <a:r>
              <a:rPr sz="2400">
                <a:latin typeface="Arial"/>
                <a:cs typeface="Arial"/>
              </a:rPr>
              <a:t>2</a:t>
            </a:r>
            <a:endParaRPr sz="2400">
              <a:latin typeface="Arial"/>
              <a:cs typeface="Arial"/>
            </a:endParaRPr>
          </a:p>
        </p:txBody>
      </p:sp>
      <p:sp>
        <p:nvSpPr>
          <p:cNvPr id="31" name="object 31"/>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8</a:t>
            </a:fld>
          </a:p>
        </p:txBody>
      </p:sp>
      <p:sp>
        <p:nvSpPr>
          <p:cNvPr id="29" name="object 29"/>
          <p:cNvSpPr txBox="1"/>
          <p:nvPr/>
        </p:nvSpPr>
        <p:spPr>
          <a:xfrm>
            <a:off x="3784339" y="2241654"/>
            <a:ext cx="1804035" cy="2049145"/>
          </a:xfrm>
          <a:prstGeom prst="rect">
            <a:avLst/>
          </a:prstGeom>
        </p:spPr>
        <p:txBody>
          <a:bodyPr vert="horz" wrap="square" lIns="0" tIns="20320" rIns="0" bIns="0" rtlCol="0">
            <a:spAutoFit/>
          </a:bodyPr>
          <a:lstStyle/>
          <a:p>
            <a:pPr marL="12700" marR="5080" algn="just">
              <a:lnSpc>
                <a:spcPct val="118100"/>
              </a:lnSpc>
              <a:spcBef>
                <a:spcPts val="160"/>
              </a:spcBef>
            </a:pPr>
            <a:r>
              <a:rPr sz="2800" spc="-10">
                <a:solidFill>
                  <a:srgbClr val="FF1E19"/>
                </a:solidFill>
                <a:latin typeface="黑体"/>
                <a:cs typeface="黑体"/>
              </a:rPr>
              <a:t>课堂测验：平均分计入平时成绩，</a:t>
            </a:r>
            <a:r>
              <a:rPr sz="2800" spc="-50">
                <a:solidFill>
                  <a:srgbClr val="FF1E19"/>
                </a:solidFill>
                <a:latin typeface="黑体"/>
                <a:cs typeface="黑体"/>
              </a:rPr>
              <a:t> </a:t>
            </a:r>
            <a:r>
              <a:rPr sz="2800">
                <a:solidFill>
                  <a:srgbClr val="FF1E19"/>
                </a:solidFill>
                <a:latin typeface="黑体"/>
                <a:cs typeface="黑体"/>
              </a:rPr>
              <a:t>占总分</a:t>
            </a:r>
            <a:r>
              <a:rPr sz="2800" spc="-25">
                <a:solidFill>
                  <a:srgbClr val="FF1E19"/>
                </a:solidFill>
                <a:latin typeface="Arial"/>
                <a:cs typeface="Arial"/>
              </a:rPr>
              <a:t>30%</a:t>
            </a:r>
            <a:endParaRPr sz="2800">
              <a:latin typeface="Arial"/>
              <a:cs typeface="Arial"/>
            </a:endParaRPr>
          </a:p>
        </p:txBody>
      </p:sp>
      <p:sp>
        <p:nvSpPr>
          <p:cNvPr id="30" name="object 30"/>
          <p:cNvSpPr txBox="1"/>
          <p:nvPr/>
        </p:nvSpPr>
        <p:spPr>
          <a:xfrm>
            <a:off x="1333500" y="4880500"/>
            <a:ext cx="6781800" cy="1220470"/>
          </a:xfrm>
          <a:prstGeom prst="rect">
            <a:avLst/>
          </a:prstGeom>
        </p:spPr>
        <p:txBody>
          <a:bodyPr vert="horz" wrap="square" lIns="0" tIns="183515" rIns="0" bIns="0" rtlCol="0">
            <a:spAutoFit/>
          </a:bodyPr>
          <a:lstStyle/>
          <a:p>
            <a:pPr algn="ctr">
              <a:lnSpc>
                <a:spcPct val="100000"/>
              </a:lnSpc>
              <a:spcBef>
                <a:spcPts val="1445"/>
              </a:spcBef>
            </a:pPr>
            <a:r>
              <a:rPr sz="2800" spc="-10">
                <a:solidFill>
                  <a:srgbClr val="FFFFFF"/>
                </a:solidFill>
                <a:latin typeface="黑体"/>
                <a:cs typeface="黑体"/>
              </a:rPr>
              <a:t>平时成绩计算方法：</a:t>
            </a:r>
            <a:endParaRPr sz="2800">
              <a:latin typeface="黑体"/>
              <a:cs typeface="黑体"/>
            </a:endParaRPr>
          </a:p>
          <a:p>
            <a:pPr algn="ctr">
              <a:lnSpc>
                <a:spcPct val="100000"/>
              </a:lnSpc>
              <a:spcBef>
                <a:spcPts val="1340"/>
              </a:spcBef>
              <a:tabLst>
                <a:tab pos="4266565"/>
              </a:tabLst>
            </a:pPr>
            <a:r>
              <a:rPr sz="2800">
                <a:solidFill>
                  <a:srgbClr val="FFFF00"/>
                </a:solidFill>
                <a:latin typeface="黑体"/>
                <a:cs typeface="黑体"/>
              </a:rPr>
              <a:t>两次课堂测验的平均成绩</a:t>
            </a:r>
            <a:r>
              <a:rPr sz="2800" spc="-50">
                <a:solidFill>
                  <a:srgbClr val="FFFF00"/>
                </a:solidFill>
                <a:latin typeface="黑体"/>
                <a:cs typeface="黑体"/>
              </a:rPr>
              <a:t>*</a:t>
            </a:r>
            <a:r>
              <a:rPr sz="2800">
                <a:solidFill>
                  <a:srgbClr val="FFFF00"/>
                </a:solidFill>
                <a:latin typeface="黑体"/>
                <a:cs typeface="黑体"/>
              </a:rPr>
              <a:t>	“诚信系数”</a:t>
            </a:r>
            <a:r>
              <a:rPr sz="2800" spc="-50">
                <a:solidFill>
                  <a:srgbClr val="FFFF00"/>
                </a:solidFill>
                <a:latin typeface="黑体"/>
                <a:cs typeface="黑体"/>
              </a:rPr>
              <a:t>。</a:t>
            </a:r>
            <a:endParaRPr sz="2800">
              <a:latin typeface="黑体"/>
              <a:cs typeface="黑体"/>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197100" y="212407"/>
            <a:ext cx="3378200" cy="695960"/>
          </a:xfrm>
          <a:prstGeom prst="rect">
            <a:avLst/>
          </a:prstGeom>
        </p:spPr>
        <p:txBody>
          <a:bodyPr vert="horz" wrap="square" lIns="0" tIns="12700" rIns="0" bIns="0" rtlCol="0">
            <a:spAutoFit/>
          </a:bodyPr>
          <a:lstStyle/>
          <a:p>
            <a:pPr marL="12700">
              <a:lnSpc>
                <a:spcPct val="100000"/>
              </a:lnSpc>
              <a:spcBef>
                <a:spcPts val="100"/>
              </a:spcBef>
            </a:pPr>
            <a:r>
              <a:rPr>
                <a:solidFill>
                  <a:srgbClr val="FFF40F"/>
                </a:solidFill>
              </a:rPr>
              <a:t>考试</a:t>
            </a:r>
            <a:r>
              <a:rPr spc="-15"/>
              <a:t>办法总则</a:t>
            </a:r>
          </a:p>
        </p:txBody>
      </p:sp>
      <p:grpSp>
        <p:nvGrpSpPr>
          <p:cNvPr id="3" name="object 3"/>
          <p:cNvGrpSpPr/>
          <p:nvPr/>
        </p:nvGrpSpPr>
        <p:grpSpPr>
          <a:xfrm>
            <a:off x="838200" y="1447800"/>
            <a:ext cx="5410200" cy="4495800"/>
            <a:chOff x="838200" y="1447800"/>
            <a:chExt cx="5410200" cy="4495800"/>
          </a:xfrm>
        </p:grpSpPr>
        <p:pic>
          <p:nvPicPr>
            <p:cNvPr id="4" name="object 4"/>
            <p:cNvPicPr/>
            <p:nvPr/>
          </p:nvPicPr>
          <p:blipFill>
            <a:blip r:embed="rId2"/>
            <a:stretch>
              <a:fillRect/>
            </a:stretch>
          </p:blipFill>
          <p:spPr>
            <a:xfrm>
              <a:off x="838200" y="1447800"/>
              <a:ext cx="5410200" cy="4495800"/>
            </a:xfrm>
            <a:prstGeom prst="rect">
              <a:avLst/>
            </a:prstGeom>
          </p:spPr>
        </p:pic>
        <p:sp>
          <p:nvSpPr>
            <p:cNvPr id="5" name="object 5"/>
            <p:cNvSpPr/>
            <p:nvPr/>
          </p:nvSpPr>
          <p:spPr>
            <a:xfrm>
              <a:off x="914399" y="2057399"/>
              <a:ext cx="4038600" cy="990600"/>
            </a:xfrm>
            <a:custGeom>
              <a:rect l="l" t="t" r="r" b="b"/>
              <a:pathLst>
                <a:path w="4038600" h="990600">
                  <a:moveTo>
                    <a:pt x="0" y="90204"/>
                  </a:moveTo>
                  <a:lnTo>
                    <a:pt x="7088" y="55092"/>
                  </a:lnTo>
                  <a:lnTo>
                    <a:pt x="26420" y="26420"/>
                  </a:lnTo>
                  <a:lnTo>
                    <a:pt x="55092" y="7088"/>
                  </a:lnTo>
                  <a:lnTo>
                    <a:pt x="90203" y="0"/>
                  </a:lnTo>
                  <a:lnTo>
                    <a:pt x="3948395" y="0"/>
                  </a:lnTo>
                  <a:lnTo>
                    <a:pt x="3983506" y="7088"/>
                  </a:lnTo>
                  <a:lnTo>
                    <a:pt x="4012179" y="26420"/>
                  </a:lnTo>
                  <a:lnTo>
                    <a:pt x="4031510" y="55092"/>
                  </a:lnTo>
                  <a:lnTo>
                    <a:pt x="4038599" y="90203"/>
                  </a:lnTo>
                  <a:lnTo>
                    <a:pt x="4038600" y="900396"/>
                  </a:lnTo>
                  <a:lnTo>
                    <a:pt x="4031510" y="935507"/>
                  </a:lnTo>
                  <a:lnTo>
                    <a:pt x="4012179" y="964180"/>
                  </a:lnTo>
                  <a:lnTo>
                    <a:pt x="3983506" y="983511"/>
                  </a:lnTo>
                  <a:lnTo>
                    <a:pt x="3948395" y="990600"/>
                  </a:lnTo>
                  <a:lnTo>
                    <a:pt x="90204" y="990600"/>
                  </a:lnTo>
                  <a:lnTo>
                    <a:pt x="55092" y="983511"/>
                  </a:lnTo>
                  <a:lnTo>
                    <a:pt x="26420" y="964180"/>
                  </a:lnTo>
                  <a:lnTo>
                    <a:pt x="7088" y="935507"/>
                  </a:lnTo>
                  <a:lnTo>
                    <a:pt x="0" y="900396"/>
                  </a:lnTo>
                  <a:lnTo>
                    <a:pt x="0" y="90204"/>
                  </a:lnTo>
                  <a:close/>
                </a:path>
              </a:pathLst>
            </a:custGeom>
            <a:ln w="25399">
              <a:solidFill>
                <a:srgbClr val="D1D1D1"/>
              </a:solidFill>
            </a:ln>
          </p:spPr>
          <p:txBody>
            <a:bodyPr wrap="square" lIns="0" tIns="0" rIns="0" bIns="0" rtlCol="0"/>
            <a:lstStyle/>
            <a:p/>
          </p:txBody>
        </p:sp>
      </p:grpSp>
      <p:sp>
        <p:nvSpPr>
          <p:cNvPr id="6" name="object 6"/>
          <p:cNvSpPr txBox="1"/>
          <p:nvPr/>
        </p:nvSpPr>
        <p:spPr>
          <a:xfrm>
            <a:off x="1004604" y="2124392"/>
            <a:ext cx="3923029" cy="878840"/>
          </a:xfrm>
          <a:prstGeom prst="rect">
            <a:avLst/>
          </a:prstGeom>
        </p:spPr>
        <p:txBody>
          <a:bodyPr vert="horz" wrap="square" lIns="0" tIns="12700" rIns="0" bIns="0" rtlCol="0">
            <a:spAutoFit/>
          </a:bodyPr>
          <a:lstStyle/>
          <a:p>
            <a:pPr marL="328295" marR="385445">
              <a:lnSpc>
                <a:spcPct val="100000"/>
              </a:lnSpc>
              <a:spcBef>
                <a:spcPts val="100"/>
              </a:spcBef>
            </a:pPr>
            <a:r>
              <a:rPr sz="2800" spc="-10">
                <a:solidFill>
                  <a:srgbClr val="FFFF00"/>
                </a:solidFill>
                <a:latin typeface="黑体"/>
                <a:cs typeface="黑体"/>
              </a:rPr>
              <a:t>不考任何一个概念，全看你的动手能力；</a:t>
            </a:r>
            <a:endParaRPr sz="2800">
              <a:latin typeface="黑体"/>
              <a:cs typeface="黑体"/>
            </a:endParaRPr>
          </a:p>
        </p:txBody>
      </p:sp>
      <p:grpSp>
        <p:nvGrpSpPr>
          <p:cNvPr id="7" name="object 7"/>
          <p:cNvGrpSpPr/>
          <p:nvPr/>
        </p:nvGrpSpPr>
        <p:grpSpPr>
          <a:xfrm>
            <a:off x="901699" y="3187700"/>
            <a:ext cx="4064000" cy="1016000"/>
            <a:chOff x="901699" y="3187700"/>
            <a:chExt cx="4064000" cy="1016000"/>
          </a:xfrm>
        </p:grpSpPr>
        <p:pic>
          <p:nvPicPr>
            <p:cNvPr id="8" name="object 8"/>
            <p:cNvPicPr/>
            <p:nvPr/>
          </p:nvPicPr>
          <p:blipFill>
            <a:blip r:embed="rId3"/>
            <a:stretch>
              <a:fillRect/>
            </a:stretch>
          </p:blipFill>
          <p:spPr>
            <a:xfrm>
              <a:off x="914399" y="3200400"/>
              <a:ext cx="4038599" cy="990599"/>
            </a:xfrm>
            <a:prstGeom prst="rect">
              <a:avLst/>
            </a:prstGeom>
          </p:spPr>
        </p:pic>
        <p:sp>
          <p:nvSpPr>
            <p:cNvPr id="9" name="object 9"/>
            <p:cNvSpPr/>
            <p:nvPr/>
          </p:nvSpPr>
          <p:spPr>
            <a:xfrm>
              <a:off x="914399" y="3200400"/>
              <a:ext cx="4038600" cy="990600"/>
            </a:xfrm>
            <a:custGeom>
              <a:rect l="l" t="t" r="r" b="b"/>
              <a:pathLst>
                <a:path w="4038600" h="990600">
                  <a:moveTo>
                    <a:pt x="0" y="90204"/>
                  </a:moveTo>
                  <a:lnTo>
                    <a:pt x="7088" y="55092"/>
                  </a:lnTo>
                  <a:lnTo>
                    <a:pt x="26420" y="26420"/>
                  </a:lnTo>
                  <a:lnTo>
                    <a:pt x="55092" y="7088"/>
                  </a:lnTo>
                  <a:lnTo>
                    <a:pt x="90203" y="0"/>
                  </a:lnTo>
                  <a:lnTo>
                    <a:pt x="3948395" y="0"/>
                  </a:lnTo>
                  <a:lnTo>
                    <a:pt x="3983506" y="7088"/>
                  </a:lnTo>
                  <a:lnTo>
                    <a:pt x="4012179" y="26420"/>
                  </a:lnTo>
                  <a:lnTo>
                    <a:pt x="4031510" y="55092"/>
                  </a:lnTo>
                  <a:lnTo>
                    <a:pt x="4038599" y="90203"/>
                  </a:lnTo>
                  <a:lnTo>
                    <a:pt x="4038600" y="900395"/>
                  </a:lnTo>
                  <a:lnTo>
                    <a:pt x="4031510" y="935506"/>
                  </a:lnTo>
                  <a:lnTo>
                    <a:pt x="4012179" y="964179"/>
                  </a:lnTo>
                  <a:lnTo>
                    <a:pt x="3983506" y="983510"/>
                  </a:lnTo>
                  <a:lnTo>
                    <a:pt x="3948395" y="990599"/>
                  </a:lnTo>
                  <a:lnTo>
                    <a:pt x="90204" y="990600"/>
                  </a:lnTo>
                  <a:lnTo>
                    <a:pt x="55092" y="983510"/>
                  </a:lnTo>
                  <a:lnTo>
                    <a:pt x="26420" y="964179"/>
                  </a:lnTo>
                  <a:lnTo>
                    <a:pt x="7088" y="935506"/>
                  </a:lnTo>
                  <a:lnTo>
                    <a:pt x="0" y="900395"/>
                  </a:lnTo>
                  <a:lnTo>
                    <a:pt x="0" y="90204"/>
                  </a:lnTo>
                  <a:close/>
                </a:path>
              </a:pathLst>
            </a:custGeom>
            <a:ln w="25400">
              <a:solidFill>
                <a:srgbClr val="D1D1D1"/>
              </a:solidFill>
            </a:ln>
          </p:spPr>
          <p:txBody>
            <a:bodyPr wrap="square" lIns="0" tIns="0" rIns="0" bIns="0" rtlCol="0"/>
            <a:lstStyle/>
            <a:p/>
          </p:txBody>
        </p:sp>
      </p:grpSp>
      <p:sp>
        <p:nvSpPr>
          <p:cNvPr id="10" name="object 10"/>
          <p:cNvSpPr txBox="1"/>
          <p:nvPr/>
        </p:nvSpPr>
        <p:spPr>
          <a:xfrm>
            <a:off x="965199" y="3267392"/>
            <a:ext cx="3962400" cy="878840"/>
          </a:xfrm>
          <a:prstGeom prst="rect">
            <a:avLst/>
          </a:prstGeom>
        </p:spPr>
        <p:txBody>
          <a:bodyPr vert="horz" wrap="square" lIns="0" tIns="12700" rIns="0" bIns="0" rtlCol="0">
            <a:spAutoFit/>
          </a:bodyPr>
          <a:lstStyle/>
          <a:p>
            <a:pPr marL="723265" marR="29845" indent="-711200">
              <a:lnSpc>
                <a:spcPct val="100000"/>
              </a:lnSpc>
              <a:spcBef>
                <a:spcPts val="100"/>
              </a:spcBef>
            </a:pPr>
            <a:r>
              <a:rPr sz="2800" spc="-5">
                <a:solidFill>
                  <a:srgbClr val="FFFFFF"/>
                </a:solidFill>
                <a:latin typeface="黑体"/>
                <a:cs typeface="黑体"/>
              </a:rPr>
              <a:t>考试题型和范围完全公开</a:t>
            </a:r>
            <a:r>
              <a:rPr sz="2800" spc="700">
                <a:solidFill>
                  <a:srgbClr val="FFFFFF"/>
                </a:solidFill>
                <a:latin typeface="黑体"/>
                <a:cs typeface="黑体"/>
              </a:rPr>
              <a:t>        </a:t>
            </a:r>
            <a:r>
              <a:rPr sz="2800" spc="-10">
                <a:solidFill>
                  <a:srgbClr val="FFFFFF"/>
                </a:solidFill>
                <a:latin typeface="黑体"/>
                <a:cs typeface="黑体"/>
              </a:rPr>
              <a:t>请见上机课件；</a:t>
            </a:r>
            <a:endParaRPr sz="2800">
              <a:latin typeface="黑体"/>
              <a:cs typeface="黑体"/>
            </a:endParaRPr>
          </a:p>
        </p:txBody>
      </p:sp>
      <p:grpSp>
        <p:nvGrpSpPr>
          <p:cNvPr id="11" name="object 11"/>
          <p:cNvGrpSpPr/>
          <p:nvPr/>
        </p:nvGrpSpPr>
        <p:grpSpPr>
          <a:xfrm>
            <a:off x="901699" y="4330699"/>
            <a:ext cx="4064000" cy="1016000"/>
            <a:chOff x="901699" y="4330699"/>
            <a:chExt cx="4064000" cy="1016000"/>
          </a:xfrm>
        </p:grpSpPr>
        <p:pic>
          <p:nvPicPr>
            <p:cNvPr id="12" name="object 12"/>
            <p:cNvPicPr/>
            <p:nvPr/>
          </p:nvPicPr>
          <p:blipFill>
            <a:blip r:embed="rId4"/>
            <a:stretch>
              <a:fillRect/>
            </a:stretch>
          </p:blipFill>
          <p:spPr>
            <a:xfrm>
              <a:off x="914399" y="4343399"/>
              <a:ext cx="4038599" cy="990599"/>
            </a:xfrm>
            <a:prstGeom prst="rect">
              <a:avLst/>
            </a:prstGeom>
          </p:spPr>
        </p:pic>
        <p:sp>
          <p:nvSpPr>
            <p:cNvPr id="13" name="object 13"/>
            <p:cNvSpPr/>
            <p:nvPr/>
          </p:nvSpPr>
          <p:spPr>
            <a:xfrm>
              <a:off x="914399" y="4343399"/>
              <a:ext cx="4038600" cy="990600"/>
            </a:xfrm>
            <a:custGeom>
              <a:rect l="l" t="t" r="r" b="b"/>
              <a:pathLst>
                <a:path w="4038600" h="990600">
                  <a:moveTo>
                    <a:pt x="0" y="90204"/>
                  </a:moveTo>
                  <a:lnTo>
                    <a:pt x="7088" y="55092"/>
                  </a:lnTo>
                  <a:lnTo>
                    <a:pt x="26420" y="26420"/>
                  </a:lnTo>
                  <a:lnTo>
                    <a:pt x="55092" y="7088"/>
                  </a:lnTo>
                  <a:lnTo>
                    <a:pt x="90203" y="0"/>
                  </a:lnTo>
                  <a:lnTo>
                    <a:pt x="3948395" y="0"/>
                  </a:lnTo>
                  <a:lnTo>
                    <a:pt x="3983506" y="7088"/>
                  </a:lnTo>
                  <a:lnTo>
                    <a:pt x="4012179" y="26420"/>
                  </a:lnTo>
                  <a:lnTo>
                    <a:pt x="4031510" y="55092"/>
                  </a:lnTo>
                  <a:lnTo>
                    <a:pt x="4038599" y="90203"/>
                  </a:lnTo>
                  <a:lnTo>
                    <a:pt x="4038600" y="900396"/>
                  </a:lnTo>
                  <a:lnTo>
                    <a:pt x="4031510" y="935507"/>
                  </a:lnTo>
                  <a:lnTo>
                    <a:pt x="4012179" y="964179"/>
                  </a:lnTo>
                  <a:lnTo>
                    <a:pt x="3983506" y="983510"/>
                  </a:lnTo>
                  <a:lnTo>
                    <a:pt x="3948395" y="990599"/>
                  </a:lnTo>
                  <a:lnTo>
                    <a:pt x="90204" y="990600"/>
                  </a:lnTo>
                  <a:lnTo>
                    <a:pt x="55092" y="983510"/>
                  </a:lnTo>
                  <a:lnTo>
                    <a:pt x="26420" y="964179"/>
                  </a:lnTo>
                  <a:lnTo>
                    <a:pt x="7088" y="935507"/>
                  </a:lnTo>
                  <a:lnTo>
                    <a:pt x="0" y="900395"/>
                  </a:lnTo>
                  <a:lnTo>
                    <a:pt x="0" y="90204"/>
                  </a:lnTo>
                  <a:close/>
                </a:path>
              </a:pathLst>
            </a:custGeom>
            <a:ln w="25400">
              <a:solidFill>
                <a:srgbClr val="D1D1D1"/>
              </a:solidFill>
            </a:ln>
          </p:spPr>
          <p:txBody>
            <a:bodyPr wrap="square" lIns="0" tIns="0" rIns="0" bIns="0" rtlCol="0"/>
            <a:lstStyle/>
            <a:p/>
          </p:txBody>
        </p:sp>
      </p:grpSp>
      <p:sp>
        <p:nvSpPr>
          <p:cNvPr id="14" name="object 14"/>
          <p:cNvSpPr txBox="1"/>
          <p:nvPr/>
        </p:nvSpPr>
        <p:spPr>
          <a:xfrm>
            <a:off x="1004604" y="4410392"/>
            <a:ext cx="3923029" cy="878840"/>
          </a:xfrm>
          <a:prstGeom prst="rect">
            <a:avLst/>
          </a:prstGeom>
        </p:spPr>
        <p:txBody>
          <a:bodyPr vert="horz" wrap="square" lIns="0" tIns="12700" rIns="0" bIns="0" rtlCol="0">
            <a:spAutoFit/>
          </a:bodyPr>
          <a:lstStyle/>
          <a:p>
            <a:pPr marL="683895" marR="207645" indent="-533400">
              <a:lnSpc>
                <a:spcPct val="100000"/>
              </a:lnSpc>
              <a:spcBef>
                <a:spcPts val="100"/>
              </a:spcBef>
            </a:pPr>
            <a:r>
              <a:rPr sz="2800" spc="-5">
                <a:solidFill>
                  <a:srgbClr val="FFFF00"/>
                </a:solidFill>
                <a:latin typeface="黑体"/>
                <a:cs typeface="黑体"/>
              </a:rPr>
              <a:t>可以申请期末考试免考</a:t>
            </a:r>
            <a:r>
              <a:rPr sz="2800" spc="700">
                <a:solidFill>
                  <a:srgbClr val="FFFF00"/>
                </a:solidFill>
                <a:latin typeface="黑体"/>
                <a:cs typeface="黑体"/>
              </a:rPr>
              <a:t>        </a:t>
            </a:r>
            <a:r>
              <a:rPr sz="2800" spc="-10">
                <a:solidFill>
                  <a:srgbClr val="FFFF00"/>
                </a:solidFill>
                <a:latin typeface="黑体"/>
                <a:cs typeface="黑体"/>
              </a:rPr>
              <a:t>但有规定程序。</a:t>
            </a:r>
            <a:endParaRPr sz="2800">
              <a:latin typeface="黑体"/>
              <a:cs typeface="黑体"/>
            </a:endParaRPr>
          </a:p>
        </p:txBody>
      </p:sp>
      <p:sp>
        <p:nvSpPr>
          <p:cNvPr id="16" name="object 16"/>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9</a:t>
            </a:fld>
          </a:p>
        </p:txBody>
      </p:sp>
      <p:sp>
        <p:nvSpPr>
          <p:cNvPr id="15" name="object 15"/>
          <p:cNvSpPr txBox="1"/>
          <p:nvPr/>
        </p:nvSpPr>
        <p:spPr>
          <a:xfrm>
            <a:off x="6400800" y="2964179"/>
            <a:ext cx="2057400" cy="1488440"/>
          </a:xfrm>
          <a:prstGeom prst="rect">
            <a:avLst/>
          </a:prstGeom>
        </p:spPr>
        <p:txBody>
          <a:bodyPr vert="horz" wrap="square" lIns="0" tIns="12700" rIns="0" bIns="0" rtlCol="0">
            <a:spAutoFit/>
          </a:bodyPr>
          <a:lstStyle/>
          <a:p>
            <a:pPr marL="12700" marR="5080" algn="just">
              <a:lnSpc>
                <a:spcPct val="100000"/>
              </a:lnSpc>
              <a:spcBef>
                <a:spcPts val="100"/>
              </a:spcBef>
            </a:pPr>
            <a:r>
              <a:rPr sz="3200" spc="-10">
                <a:solidFill>
                  <a:srgbClr val="FFFF00"/>
                </a:solidFill>
                <a:latin typeface="黑体"/>
                <a:cs typeface="黑体"/>
              </a:rPr>
              <a:t>基于局域网</a:t>
            </a:r>
            <a:r>
              <a:rPr sz="3200">
                <a:solidFill>
                  <a:srgbClr val="FFFF00"/>
                </a:solidFill>
                <a:latin typeface="黑体"/>
                <a:cs typeface="黑体"/>
              </a:rPr>
              <a:t>的C/S</a:t>
            </a:r>
            <a:r>
              <a:rPr sz="3200" spc="-25">
                <a:solidFill>
                  <a:srgbClr val="FFFF00"/>
                </a:solidFill>
                <a:latin typeface="黑体"/>
                <a:cs typeface="黑体"/>
              </a:rPr>
              <a:t>模式</a:t>
            </a:r>
            <a:r>
              <a:rPr sz="3200" spc="-10">
                <a:solidFill>
                  <a:srgbClr val="FFFF00"/>
                </a:solidFill>
                <a:latin typeface="黑体"/>
                <a:cs typeface="黑体"/>
              </a:rPr>
              <a:t>无纸化考试</a:t>
            </a:r>
            <a:endParaRPr sz="3200">
              <a:latin typeface="黑体"/>
              <a:cs typeface="黑体"/>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612900" y="202882"/>
            <a:ext cx="5613400" cy="695960"/>
          </a:xfrm>
          <a:prstGeom prst="rect">
            <a:avLst/>
          </a:prstGeom>
        </p:spPr>
        <p:txBody>
          <a:bodyPr vert="horz" wrap="square" lIns="0" tIns="12700" rIns="0" bIns="0" rtlCol="0">
            <a:spAutoFit/>
          </a:bodyPr>
          <a:lstStyle/>
          <a:p>
            <a:pPr marL="12700">
              <a:lnSpc>
                <a:spcPct val="100000"/>
              </a:lnSpc>
              <a:spcBef>
                <a:spcPts val="100"/>
              </a:spcBef>
            </a:pPr>
            <a:r>
              <a:rPr spc="-5"/>
              <a:t>“诚信系数”计算方法</a:t>
            </a:r>
          </a:p>
        </p:txBody>
      </p:sp>
      <p:sp>
        <p:nvSpPr>
          <p:cNvPr id="3" name="object 3"/>
          <p:cNvSpPr txBox="1"/>
          <p:nvPr/>
        </p:nvSpPr>
        <p:spPr>
          <a:xfrm>
            <a:off x="6530488" y="4524691"/>
            <a:ext cx="476250" cy="476250"/>
          </a:xfrm>
          <a:prstGeom prst="rect">
            <a:avLst/>
          </a:prstGeom>
        </p:spPr>
        <p:txBody>
          <a:bodyPr vert="horz" wrap="square" lIns="0" tIns="0" rIns="0" bIns="0" rtlCol="0">
            <a:spAutoFit/>
          </a:bodyPr>
          <a:lstStyle/>
          <a:p>
            <a:pPr>
              <a:lnSpc>
                <a:spcPts val="3745"/>
              </a:lnSpc>
            </a:pPr>
            <a:r>
              <a:rPr sz="3600">
                <a:solidFill>
                  <a:srgbClr val="FFFFFF"/>
                </a:solidFill>
                <a:latin typeface="黑体"/>
                <a:cs typeface="黑体"/>
              </a:rPr>
              <a:t>少</a:t>
            </a:r>
            <a:endParaRPr sz="3600">
              <a:latin typeface="黑体"/>
              <a:cs typeface="黑体"/>
            </a:endParaRPr>
          </a:p>
        </p:txBody>
      </p:sp>
      <p:sp>
        <p:nvSpPr>
          <p:cNvPr id="4" name="object 4"/>
          <p:cNvSpPr txBox="1"/>
          <p:nvPr/>
        </p:nvSpPr>
        <p:spPr>
          <a:xfrm>
            <a:off x="383540" y="1214524"/>
            <a:ext cx="8140700" cy="4744085"/>
          </a:xfrm>
          <a:prstGeom prst="rect">
            <a:avLst/>
          </a:prstGeom>
        </p:spPr>
        <p:txBody>
          <a:bodyPr vert="horz" wrap="square" lIns="0" tIns="41275" rIns="0" bIns="0" rtlCol="0">
            <a:spAutoFit/>
          </a:bodyPr>
          <a:lstStyle/>
          <a:p>
            <a:pPr marL="354965" marR="5080" indent="-342900" algn="just">
              <a:lnSpc>
                <a:spcPct val="134700"/>
              </a:lnSpc>
              <a:spcBef>
                <a:spcPts val="325"/>
              </a:spcBef>
            </a:pPr>
            <a:r>
              <a:rPr sz="3600">
                <a:solidFill>
                  <a:srgbClr val="FFFFFF"/>
                </a:solidFill>
                <a:latin typeface="黑体"/>
                <a:cs typeface="黑体"/>
              </a:rPr>
              <a:t>1、凡</a:t>
            </a:r>
            <a:r>
              <a:rPr sz="3600" spc="-5">
                <a:solidFill>
                  <a:srgbClr val="FFF40F"/>
                </a:solidFill>
                <a:latin typeface="黑体"/>
                <a:cs typeface="黑体"/>
              </a:rPr>
              <a:t>平时课堂考勤和实验考勤全勤、作</a:t>
            </a:r>
            <a:r>
              <a:rPr sz="3600" spc="-50">
                <a:solidFill>
                  <a:srgbClr val="FFF40F"/>
                </a:solidFill>
                <a:latin typeface="黑体"/>
                <a:cs typeface="黑体"/>
              </a:rPr>
              <a:t> </a:t>
            </a:r>
            <a:r>
              <a:rPr sz="3600" spc="-5">
                <a:solidFill>
                  <a:srgbClr val="FFF40F"/>
                </a:solidFill>
                <a:latin typeface="黑体"/>
                <a:cs typeface="黑体"/>
              </a:rPr>
              <a:t>业进度符合教学进度者，“诚信系数”</a:t>
            </a:r>
            <a:r>
              <a:rPr sz="3600">
                <a:solidFill>
                  <a:srgbClr val="FFF40F"/>
                </a:solidFill>
                <a:latin typeface="黑体"/>
                <a:cs typeface="黑体"/>
              </a:rPr>
              <a:t>为</a:t>
            </a:r>
            <a:r>
              <a:rPr sz="3600" spc="-10">
                <a:solidFill>
                  <a:srgbClr val="FFF40F"/>
                </a:solidFill>
                <a:latin typeface="Arial Black"/>
                <a:cs typeface="Arial Black"/>
              </a:rPr>
              <a:t>1.0</a:t>
            </a:r>
            <a:r>
              <a:rPr sz="3600" spc="-10">
                <a:solidFill>
                  <a:srgbClr val="FFFFFF"/>
                </a:solidFill>
                <a:latin typeface="黑体"/>
                <a:cs typeface="黑体"/>
              </a:rPr>
              <a:t>，期末考试该生如果出现失常，</a:t>
            </a:r>
            <a:endParaRPr sz="3600">
              <a:latin typeface="黑体"/>
              <a:cs typeface="黑体"/>
            </a:endParaRPr>
          </a:p>
          <a:p>
            <a:pPr marL="354965" marR="5080">
              <a:lnSpc>
                <a:spcPct val="129299"/>
              </a:lnSpc>
              <a:spcBef>
                <a:spcPts val="925"/>
              </a:spcBef>
            </a:pPr>
            <a:r>
              <a:rPr sz="3600" spc="-5">
                <a:solidFill>
                  <a:srgbClr val="FFFFFF"/>
                </a:solidFill>
                <a:latin typeface="黑体"/>
                <a:cs typeface="黑体"/>
              </a:rPr>
              <a:t>此系数可延伸至期末上机考试成绩，并</a:t>
            </a:r>
            <a:r>
              <a:rPr sz="3600">
                <a:solidFill>
                  <a:srgbClr val="FFFFFF"/>
                </a:solidFill>
                <a:latin typeface="黑体"/>
                <a:cs typeface="黑体"/>
              </a:rPr>
              <a:t>可适当提高到</a:t>
            </a:r>
            <a:r>
              <a:rPr sz="3600" spc="-10">
                <a:solidFill>
                  <a:srgbClr val="FFF40F"/>
                </a:solidFill>
                <a:latin typeface="Arial Black"/>
                <a:cs typeface="Arial Black"/>
              </a:rPr>
              <a:t>1.5</a:t>
            </a:r>
            <a:r>
              <a:rPr sz="3600" spc="-10">
                <a:solidFill>
                  <a:srgbClr val="FFFFFF"/>
                </a:solidFill>
                <a:latin typeface="黑体"/>
                <a:cs typeface="黑体"/>
              </a:rPr>
              <a:t>左右，以减</a:t>
            </a:r>
            <a:endParaRPr sz="3600">
              <a:latin typeface="黑体"/>
              <a:cs typeface="黑体"/>
            </a:endParaRPr>
          </a:p>
          <a:p>
            <a:pPr marL="240665">
              <a:lnSpc>
                <a:spcPct val="100000"/>
              </a:lnSpc>
              <a:spcBef>
                <a:spcPts val="3055"/>
              </a:spcBef>
            </a:pPr>
            <a:r>
              <a:rPr sz="3600" spc="-5">
                <a:solidFill>
                  <a:srgbClr val="FFFFFF"/>
                </a:solidFill>
                <a:latin typeface="黑体"/>
                <a:cs typeface="黑体"/>
              </a:rPr>
              <a:t>此类学生的意外淘汰率；</a:t>
            </a:r>
            <a:endParaRPr sz="3600">
              <a:latin typeface="黑体"/>
              <a:cs typeface="黑体"/>
            </a:endParaRPr>
          </a:p>
        </p:txBody>
      </p:sp>
      <p:pic>
        <p:nvPicPr>
          <p:cNvPr id="5" name="object 5"/>
          <p:cNvPicPr/>
          <p:nvPr/>
        </p:nvPicPr>
        <p:blipFill>
          <a:blip r:embed="rId2"/>
          <a:stretch>
            <a:fillRect/>
          </a:stretch>
        </p:blipFill>
        <p:spPr>
          <a:xfrm>
            <a:off x="6781800" y="4572000"/>
            <a:ext cx="2087561" cy="2286000"/>
          </a:xfrm>
          <a:prstGeom prst="rect">
            <a:avLst/>
          </a:prstGeom>
        </p:spPr>
      </p:pic>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10</a:t>
            </a:fld>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45490" y="1196487"/>
            <a:ext cx="8018145" cy="4805045"/>
          </a:xfrm>
          <a:prstGeom prst="rect">
            <a:avLst/>
          </a:prstGeom>
        </p:spPr>
        <p:txBody>
          <a:bodyPr vert="horz" wrap="square" lIns="0" tIns="38100" rIns="0" bIns="0" rtlCol="0">
            <a:spAutoFit/>
          </a:bodyPr>
          <a:lstStyle/>
          <a:p>
            <a:pPr marL="12700" marR="5080" indent="266700">
              <a:lnSpc>
                <a:spcPct val="134700"/>
              </a:lnSpc>
              <a:spcBef>
                <a:spcPts val="300"/>
              </a:spcBef>
              <a:tabLst>
                <a:tab pos="5092065"/>
              </a:tabLst>
            </a:pPr>
            <a:r>
              <a:rPr sz="3200">
                <a:solidFill>
                  <a:srgbClr val="FFFFFF"/>
                </a:solidFill>
                <a:latin typeface="黑体"/>
                <a:cs typeface="黑体"/>
              </a:rPr>
              <a:t>2、凡</a:t>
            </a:r>
            <a:r>
              <a:rPr sz="3200">
                <a:solidFill>
                  <a:srgbClr val="FFF40F"/>
                </a:solidFill>
                <a:latin typeface="黑体"/>
                <a:cs typeface="黑体"/>
              </a:rPr>
              <a:t>无故旷到两次者（实验和课堂考勤</a:t>
            </a:r>
            <a:r>
              <a:rPr sz="3200" spc="-50">
                <a:solidFill>
                  <a:srgbClr val="FFF40F"/>
                </a:solidFill>
                <a:latin typeface="黑体"/>
                <a:cs typeface="黑体"/>
              </a:rPr>
              <a:t>累</a:t>
            </a:r>
            <a:r>
              <a:rPr sz="3200" spc="800">
                <a:solidFill>
                  <a:srgbClr val="FFF40F"/>
                </a:solidFill>
                <a:latin typeface="黑体"/>
                <a:cs typeface="黑体"/>
              </a:rPr>
              <a:t>                 </a:t>
            </a:r>
            <a:r>
              <a:rPr sz="3200">
                <a:solidFill>
                  <a:srgbClr val="FFF40F"/>
                </a:solidFill>
                <a:latin typeface="黑体"/>
                <a:cs typeface="黑体"/>
              </a:rPr>
              <a:t>计），或作业进度滞后者</a:t>
            </a:r>
            <a:r>
              <a:rPr sz="3200" spc="-50">
                <a:solidFill>
                  <a:srgbClr val="FFFFFF"/>
                </a:solidFill>
                <a:latin typeface="黑体"/>
                <a:cs typeface="黑体"/>
              </a:rPr>
              <a:t>，</a:t>
            </a:r>
            <a:r>
              <a:rPr sz="3200">
                <a:solidFill>
                  <a:srgbClr val="FFFFFF"/>
                </a:solidFill>
                <a:latin typeface="黑体"/>
                <a:cs typeface="黑体"/>
              </a:rPr>
              <a:t>	</a:t>
            </a:r>
            <a:r>
              <a:rPr sz="3200">
                <a:solidFill>
                  <a:srgbClr val="FFFF00"/>
                </a:solidFill>
                <a:latin typeface="黑体"/>
                <a:cs typeface="黑体"/>
              </a:rPr>
              <a:t>“诚信系数”</a:t>
            </a:r>
            <a:r>
              <a:rPr sz="3200" spc="-50">
                <a:solidFill>
                  <a:srgbClr val="FFFF00"/>
                </a:solidFill>
                <a:latin typeface="黑体"/>
                <a:cs typeface="黑体"/>
              </a:rPr>
              <a:t>为</a:t>
            </a:r>
            <a:r>
              <a:rPr sz="3200" spc="-10">
                <a:solidFill>
                  <a:srgbClr val="FFFF00"/>
                </a:solidFill>
                <a:latin typeface="Arial Black"/>
                <a:cs typeface="Arial Black"/>
              </a:rPr>
              <a:t>0.5</a:t>
            </a:r>
            <a:r>
              <a:rPr sz="3200" spc="-10">
                <a:solidFill>
                  <a:srgbClr val="FFFFFF"/>
                </a:solidFill>
                <a:latin typeface="黑体"/>
                <a:cs typeface="黑体"/>
              </a:rPr>
              <a:t>，</a:t>
            </a:r>
            <a:r>
              <a:rPr sz="3200">
                <a:solidFill>
                  <a:srgbClr val="FFFFFF"/>
                </a:solidFill>
                <a:latin typeface="黑体"/>
                <a:cs typeface="黑体"/>
              </a:rPr>
              <a:t>同时在成绩册上给以</a:t>
            </a:r>
            <a:r>
              <a:rPr sz="3200">
                <a:solidFill>
                  <a:srgbClr val="FFFF00"/>
                </a:solidFill>
                <a:latin typeface="黑体"/>
                <a:cs typeface="黑体"/>
              </a:rPr>
              <a:t>“黄牌警告</a:t>
            </a:r>
            <a:r>
              <a:rPr sz="3200" spc="-25">
                <a:solidFill>
                  <a:srgbClr val="FFFF00"/>
                </a:solidFill>
                <a:latin typeface="黑体"/>
                <a:cs typeface="黑体"/>
              </a:rPr>
              <a:t>”</a:t>
            </a:r>
            <a:r>
              <a:rPr sz="3200" spc="-25">
                <a:solidFill>
                  <a:srgbClr val="FFFFFF"/>
                </a:solidFill>
                <a:latin typeface="黑体"/>
                <a:cs typeface="黑体"/>
              </a:rPr>
              <a:t>，</a:t>
            </a:r>
            <a:endParaRPr sz="3200">
              <a:latin typeface="黑体"/>
              <a:cs typeface="黑体"/>
            </a:endParaRPr>
          </a:p>
          <a:p>
            <a:pPr marL="12700" marR="275590" algn="just">
              <a:lnSpc>
                <a:spcPct val="140000"/>
              </a:lnSpc>
              <a:spcBef>
                <a:spcPts val="414"/>
              </a:spcBef>
            </a:pPr>
            <a:r>
              <a:rPr sz="3200" spc="-5">
                <a:solidFill>
                  <a:srgbClr val="FFFFFF"/>
                </a:solidFill>
                <a:latin typeface="黑体"/>
                <a:cs typeface="黑体"/>
              </a:rPr>
              <a:t>限期改正。如两周后作业进度仍未达到正常</a:t>
            </a:r>
            <a:r>
              <a:rPr sz="3200">
                <a:solidFill>
                  <a:srgbClr val="FFFFFF"/>
                </a:solidFill>
                <a:latin typeface="黑体"/>
                <a:cs typeface="黑体"/>
              </a:rPr>
              <a:t>进度，转为</a:t>
            </a:r>
            <a:r>
              <a:rPr sz="3200">
                <a:solidFill>
                  <a:srgbClr val="FFF40F"/>
                </a:solidFill>
                <a:latin typeface="黑体"/>
                <a:cs typeface="黑体"/>
              </a:rPr>
              <a:t>“红牌警告”</a:t>
            </a:r>
            <a:r>
              <a:rPr sz="3200" spc="-10">
                <a:solidFill>
                  <a:srgbClr val="FFFFFF"/>
                </a:solidFill>
                <a:latin typeface="黑体"/>
                <a:cs typeface="黑体"/>
              </a:rPr>
              <a:t>。如在规定期间迅</a:t>
            </a:r>
            <a:r>
              <a:rPr sz="3200" spc="-50">
                <a:solidFill>
                  <a:srgbClr val="FFFFFF"/>
                </a:solidFill>
                <a:latin typeface="黑体"/>
                <a:cs typeface="黑体"/>
              </a:rPr>
              <a:t> </a:t>
            </a:r>
            <a:r>
              <a:rPr sz="3200" spc="-5">
                <a:solidFill>
                  <a:srgbClr val="FFFFFF"/>
                </a:solidFill>
                <a:latin typeface="黑体"/>
                <a:cs typeface="黑体"/>
              </a:rPr>
              <a:t>速改正，则可取消“黄牌警告”，诚信度恢</a:t>
            </a:r>
            <a:r>
              <a:rPr sz="3200" spc="-15">
                <a:solidFill>
                  <a:srgbClr val="FFFFFF"/>
                </a:solidFill>
                <a:latin typeface="黑体"/>
                <a:cs typeface="黑体"/>
              </a:rPr>
              <a:t>复正常。</a:t>
            </a:r>
            <a:endParaRPr sz="3200">
              <a:latin typeface="黑体"/>
              <a:cs typeface="黑体"/>
            </a:endParaRPr>
          </a:p>
        </p:txBody>
      </p:sp>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11</a:t>
            </a:fld>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78840" y="1062123"/>
            <a:ext cx="7683500" cy="4744085"/>
          </a:xfrm>
          <a:prstGeom prst="rect">
            <a:avLst/>
          </a:prstGeom>
        </p:spPr>
        <p:txBody>
          <a:bodyPr vert="horz" wrap="square" lIns="0" tIns="32384" rIns="0" bIns="0" rtlCol="0">
            <a:spAutoFit/>
          </a:bodyPr>
          <a:lstStyle/>
          <a:p>
            <a:pPr marL="12700" marR="5080" indent="342900">
              <a:lnSpc>
                <a:spcPct val="136400"/>
              </a:lnSpc>
              <a:spcBef>
                <a:spcPts val="254"/>
              </a:spcBef>
              <a:tabLst>
                <a:tab pos="1612265"/>
              </a:tabLst>
            </a:pPr>
            <a:r>
              <a:rPr sz="3600">
                <a:solidFill>
                  <a:srgbClr val="FFFFFF"/>
                </a:solidFill>
                <a:latin typeface="黑体"/>
                <a:cs typeface="黑体"/>
              </a:rPr>
              <a:t>3、凡</a:t>
            </a:r>
            <a:r>
              <a:rPr sz="3600">
                <a:solidFill>
                  <a:srgbClr val="FFF40F"/>
                </a:solidFill>
                <a:latin typeface="黑体"/>
                <a:cs typeface="黑体"/>
              </a:rPr>
              <a:t>无故旷到3次者（实验和课堂</a:t>
            </a:r>
            <a:r>
              <a:rPr sz="3600" spc="-50">
                <a:solidFill>
                  <a:srgbClr val="FFF40F"/>
                </a:solidFill>
                <a:latin typeface="黑体"/>
                <a:cs typeface="黑体"/>
              </a:rPr>
              <a:t>考</a:t>
            </a:r>
            <a:r>
              <a:rPr sz="3600" spc="900">
                <a:solidFill>
                  <a:srgbClr val="FFF40F"/>
                </a:solidFill>
                <a:latin typeface="黑体"/>
                <a:cs typeface="黑体"/>
              </a:rPr>
              <a:t>              </a:t>
            </a:r>
            <a:r>
              <a:rPr sz="3600">
                <a:solidFill>
                  <a:srgbClr val="FFF40F"/>
                </a:solidFill>
                <a:latin typeface="黑体"/>
                <a:cs typeface="黑体"/>
              </a:rPr>
              <a:t>勤累计），或黄牌警告两周后仍无</a:t>
            </a:r>
            <a:r>
              <a:rPr sz="3600" spc="-50">
                <a:solidFill>
                  <a:srgbClr val="FFF40F"/>
                </a:solidFill>
                <a:latin typeface="黑体"/>
                <a:cs typeface="黑体"/>
              </a:rPr>
              <a:t>改</a:t>
            </a:r>
            <a:r>
              <a:rPr sz="3600">
                <a:solidFill>
                  <a:srgbClr val="FFF40F"/>
                </a:solidFill>
                <a:latin typeface="黑体"/>
                <a:cs typeface="黑体"/>
              </a:rPr>
              <a:t>进者</a:t>
            </a:r>
            <a:r>
              <a:rPr sz="3600" spc="-50">
                <a:solidFill>
                  <a:srgbClr val="FFF40F"/>
                </a:solidFill>
                <a:latin typeface="黑体"/>
                <a:cs typeface="黑体"/>
              </a:rPr>
              <a:t>，</a:t>
            </a:r>
            <a:r>
              <a:rPr sz="3600">
                <a:solidFill>
                  <a:srgbClr val="FFF40F"/>
                </a:solidFill>
                <a:latin typeface="黑体"/>
                <a:cs typeface="黑体"/>
              </a:rPr>
              <a:t>	</a:t>
            </a:r>
            <a:r>
              <a:rPr sz="3600">
                <a:solidFill>
                  <a:srgbClr val="FFFFFF"/>
                </a:solidFill>
                <a:latin typeface="黑体"/>
                <a:cs typeface="黑体"/>
              </a:rPr>
              <a:t>成绩册上转为“红牌警告</a:t>
            </a:r>
            <a:r>
              <a:rPr sz="3600" spc="-25">
                <a:solidFill>
                  <a:srgbClr val="FFFFFF"/>
                </a:solidFill>
                <a:latin typeface="黑体"/>
                <a:cs typeface="黑体"/>
              </a:rPr>
              <a:t>”，</a:t>
            </a:r>
            <a:r>
              <a:rPr sz="3600">
                <a:solidFill>
                  <a:srgbClr val="FFFFFF"/>
                </a:solidFill>
                <a:latin typeface="黑体"/>
                <a:cs typeface="黑体"/>
              </a:rPr>
              <a:t>诚信系数降到</a:t>
            </a:r>
            <a:r>
              <a:rPr sz="3600" spc="-10">
                <a:solidFill>
                  <a:srgbClr val="FFF40F"/>
                </a:solidFill>
                <a:latin typeface="Arial Black"/>
                <a:cs typeface="Arial Black"/>
              </a:rPr>
              <a:t>0.2</a:t>
            </a:r>
            <a:r>
              <a:rPr sz="3600" spc="-10">
                <a:solidFill>
                  <a:srgbClr val="FFFFFF"/>
                </a:solidFill>
                <a:latin typeface="黑体"/>
                <a:cs typeface="黑体"/>
              </a:rPr>
              <a:t>，</a:t>
            </a:r>
            <a:r>
              <a:rPr sz="3600">
                <a:solidFill>
                  <a:srgbClr val="FFFFFF"/>
                </a:solidFill>
                <a:latin typeface="黑体"/>
                <a:cs typeface="黑体"/>
              </a:rPr>
              <a:t>限期一周改正</a:t>
            </a:r>
            <a:r>
              <a:rPr sz="3600" spc="-50">
                <a:solidFill>
                  <a:srgbClr val="FFFFFF"/>
                </a:solidFill>
                <a:latin typeface="黑体"/>
                <a:cs typeface="黑体"/>
              </a:rPr>
              <a:t>。</a:t>
            </a:r>
            <a:endParaRPr sz="3600">
              <a:latin typeface="黑体"/>
              <a:cs typeface="黑体"/>
            </a:endParaRPr>
          </a:p>
          <a:p>
            <a:pPr marL="12700" marR="5080" indent="800100">
              <a:lnSpc>
                <a:spcPct val="140000"/>
              </a:lnSpc>
              <a:spcBef>
                <a:spcPts val="1325"/>
              </a:spcBef>
            </a:pPr>
            <a:r>
              <a:rPr sz="3600" spc="-5">
                <a:solidFill>
                  <a:srgbClr val="FFFFFF"/>
                </a:solidFill>
                <a:latin typeface="黑体"/>
                <a:cs typeface="黑体"/>
              </a:rPr>
              <a:t>如一周后有明显进步，则红牌警告</a:t>
            </a:r>
            <a:r>
              <a:rPr sz="3600" spc="-10">
                <a:solidFill>
                  <a:srgbClr val="FFFFFF"/>
                </a:solidFill>
                <a:latin typeface="黑体"/>
                <a:cs typeface="黑体"/>
              </a:rPr>
              <a:t>可以逐步取消。</a:t>
            </a:r>
            <a:endParaRPr sz="3600">
              <a:latin typeface="黑体"/>
              <a:cs typeface="黑体"/>
            </a:endParaRPr>
          </a:p>
        </p:txBody>
      </p:sp>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12</a:t>
            </a:fld>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78840" y="1109011"/>
            <a:ext cx="7683500" cy="4542790"/>
          </a:xfrm>
          <a:prstGeom prst="rect">
            <a:avLst/>
          </a:prstGeom>
        </p:spPr>
        <p:txBody>
          <a:bodyPr vert="horz" wrap="square" lIns="0" tIns="12700" rIns="0" bIns="0" rtlCol="0">
            <a:spAutoFit/>
          </a:bodyPr>
          <a:lstStyle/>
          <a:p>
            <a:pPr marL="12700" marR="5080" indent="190500">
              <a:lnSpc>
                <a:spcPct val="138600"/>
              </a:lnSpc>
              <a:spcBef>
                <a:spcPts val="100"/>
              </a:spcBef>
            </a:pPr>
            <a:r>
              <a:rPr sz="2800">
                <a:solidFill>
                  <a:srgbClr val="FFFFFF"/>
                </a:solidFill>
                <a:latin typeface="黑体"/>
                <a:cs typeface="黑体"/>
              </a:rPr>
              <a:t>4、凡</a:t>
            </a:r>
            <a:r>
              <a:rPr sz="2800">
                <a:solidFill>
                  <a:srgbClr val="FFF40F"/>
                </a:solidFill>
                <a:latin typeface="黑体"/>
                <a:cs typeface="黑体"/>
              </a:rPr>
              <a:t>无故旷到4次者（实验和课堂考勤累计</a:t>
            </a:r>
            <a:r>
              <a:rPr sz="2800" spc="-25">
                <a:solidFill>
                  <a:srgbClr val="FFF40F"/>
                </a:solidFill>
                <a:latin typeface="黑体"/>
                <a:cs typeface="黑体"/>
              </a:rPr>
              <a:t>），</a:t>
            </a:r>
            <a:r>
              <a:rPr sz="2800" spc="700">
                <a:solidFill>
                  <a:srgbClr val="FFF40F"/>
                </a:solidFill>
                <a:latin typeface="黑体"/>
                <a:cs typeface="黑体"/>
              </a:rPr>
              <a:t>                   </a:t>
            </a:r>
            <a:r>
              <a:rPr sz="2800">
                <a:solidFill>
                  <a:srgbClr val="FFF40F"/>
                </a:solidFill>
                <a:latin typeface="黑体"/>
                <a:cs typeface="黑体"/>
              </a:rPr>
              <a:t>或红警告一周后仍无改进者，</a:t>
            </a:r>
            <a:r>
              <a:rPr sz="2800">
                <a:solidFill>
                  <a:srgbClr val="FFFFFF"/>
                </a:solidFill>
                <a:latin typeface="黑体"/>
                <a:cs typeface="黑体"/>
              </a:rPr>
              <a:t>诚信系数为</a:t>
            </a:r>
            <a:r>
              <a:rPr sz="2800">
                <a:solidFill>
                  <a:srgbClr val="FFFF00"/>
                </a:solidFill>
                <a:latin typeface="Arial Black"/>
                <a:cs typeface="Arial Black"/>
              </a:rPr>
              <a:t>-</a:t>
            </a:r>
            <a:r>
              <a:rPr sz="2800" spc="-20">
                <a:solidFill>
                  <a:srgbClr val="FFFF00"/>
                </a:solidFill>
                <a:latin typeface="Arial Black"/>
                <a:cs typeface="Arial Black"/>
              </a:rPr>
              <a:t>100</a:t>
            </a:r>
            <a:r>
              <a:rPr sz="2800" spc="-20">
                <a:solidFill>
                  <a:srgbClr val="FFFFFF"/>
                </a:solidFill>
                <a:latin typeface="黑体"/>
                <a:cs typeface="黑体"/>
              </a:rPr>
              <a:t>，</a:t>
            </a:r>
            <a:endParaRPr sz="2800">
              <a:latin typeface="黑体"/>
              <a:cs typeface="黑体"/>
            </a:endParaRPr>
          </a:p>
          <a:p>
            <a:pPr marL="12700" marR="195580">
              <a:lnSpc>
                <a:spcPct val="150000"/>
              </a:lnSpc>
              <a:spcBef>
                <a:spcPts val="380"/>
              </a:spcBef>
            </a:pPr>
            <a:r>
              <a:rPr sz="2800" spc="-5">
                <a:solidFill>
                  <a:srgbClr val="FFFFFF"/>
                </a:solidFill>
                <a:latin typeface="黑体"/>
                <a:cs typeface="黑体"/>
              </a:rPr>
              <a:t>成绩册上转为“黑牌警告”，取消该生期末考试资格，并且永不补考。</a:t>
            </a:r>
            <a:endParaRPr sz="2800">
              <a:latin typeface="黑体"/>
              <a:cs typeface="黑体"/>
            </a:endParaRPr>
          </a:p>
          <a:p>
            <a:pPr marL="12700" marR="182880" indent="901700" algn="just">
              <a:lnSpc>
                <a:spcPct val="150000"/>
              </a:lnSpc>
              <a:spcBef>
                <a:spcPts val="675"/>
              </a:spcBef>
            </a:pPr>
            <a:r>
              <a:rPr sz="2800">
                <a:solidFill>
                  <a:srgbClr val="FFFFFF"/>
                </a:solidFill>
                <a:latin typeface="黑体"/>
                <a:cs typeface="黑体"/>
              </a:rPr>
              <a:t>上一轮文献检索课已经有3</a:t>
            </a:r>
            <a:r>
              <a:rPr sz="2800" spc="-10">
                <a:solidFill>
                  <a:srgbClr val="FFFFFF"/>
                </a:solidFill>
                <a:latin typeface="黑体"/>
                <a:cs typeface="黑体"/>
              </a:rPr>
              <a:t>位同学被“黑牌</a:t>
            </a:r>
            <a:r>
              <a:rPr sz="2800" spc="-5">
                <a:solidFill>
                  <a:srgbClr val="FFFFFF"/>
                </a:solidFill>
                <a:latin typeface="黑体"/>
                <a:cs typeface="黑体"/>
              </a:rPr>
              <a:t>罚下”，永远不得补考。此乃“军中无戏言”，</a:t>
            </a:r>
            <a:r>
              <a:rPr sz="2800" spc="-25">
                <a:solidFill>
                  <a:srgbClr val="FFFFFF"/>
                </a:solidFill>
                <a:latin typeface="黑体"/>
                <a:cs typeface="黑体"/>
              </a:rPr>
              <a:t> </a:t>
            </a:r>
            <a:r>
              <a:rPr sz="2800" spc="-5">
                <a:solidFill>
                  <a:srgbClr val="FFFFFF"/>
                </a:solidFill>
                <a:latin typeface="黑体"/>
                <a:cs typeface="黑体"/>
              </a:rPr>
              <a:t>不得不“挥泪斩马谡”也！望诸君深思。</a:t>
            </a:r>
            <a:endParaRPr sz="2800">
              <a:latin typeface="黑体"/>
              <a:cs typeface="黑体"/>
            </a:endParaRPr>
          </a:p>
        </p:txBody>
      </p:sp>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13</a:t>
            </a:fld>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92100">
              <a:lnSpc>
                <a:spcPct val="100000"/>
              </a:lnSpc>
              <a:spcBef>
                <a:spcPts val="100"/>
              </a:spcBef>
            </a:pPr>
            <a:r>
              <a:rPr spc="-5"/>
              <a:t>如果生病、迟到怎么办？</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14</a:t>
            </a:fld>
          </a:p>
        </p:txBody>
      </p:sp>
      <p:sp>
        <p:nvSpPr>
          <p:cNvPr id="3" name="object 3"/>
          <p:cNvSpPr txBox="1"/>
          <p:nvPr/>
        </p:nvSpPr>
        <p:spPr>
          <a:xfrm>
            <a:off x="1031240" y="1241816"/>
            <a:ext cx="7404100" cy="4805045"/>
          </a:xfrm>
          <a:prstGeom prst="rect">
            <a:avLst/>
          </a:prstGeom>
        </p:spPr>
        <p:txBody>
          <a:bodyPr vert="horz" wrap="square" lIns="0" tIns="12700" rIns="0" bIns="0" rtlCol="0">
            <a:spAutoFit/>
          </a:bodyPr>
          <a:lstStyle/>
          <a:p>
            <a:pPr marL="12700" marR="69215" indent="723900" algn="just">
              <a:lnSpc>
                <a:spcPct val="120000"/>
              </a:lnSpc>
              <a:spcBef>
                <a:spcPts val="100"/>
              </a:spcBef>
            </a:pPr>
            <a:r>
              <a:rPr sz="3200">
                <a:solidFill>
                  <a:srgbClr val="FFFFFF"/>
                </a:solidFill>
                <a:latin typeface="黑体"/>
                <a:cs typeface="黑体"/>
              </a:rPr>
              <a:t>请在</a:t>
            </a:r>
            <a:r>
              <a:rPr sz="3200">
                <a:solidFill>
                  <a:srgbClr val="FFFF00"/>
                </a:solidFill>
                <a:latin typeface="黑体"/>
                <a:cs typeface="黑体"/>
              </a:rPr>
              <a:t>上课当天提交书面请假条（</a:t>
            </a:r>
            <a:r>
              <a:rPr sz="3200" spc="-25">
                <a:solidFill>
                  <a:srgbClr val="FFFF00"/>
                </a:solidFill>
                <a:latin typeface="黑体"/>
                <a:cs typeface="黑体"/>
              </a:rPr>
              <a:t>可请</a:t>
            </a:r>
            <a:r>
              <a:rPr sz="3200" spc="-50">
                <a:solidFill>
                  <a:srgbClr val="FFFF00"/>
                </a:solidFill>
                <a:latin typeface="黑体"/>
                <a:cs typeface="黑体"/>
              </a:rPr>
              <a:t> </a:t>
            </a:r>
            <a:r>
              <a:rPr sz="3200">
                <a:solidFill>
                  <a:srgbClr val="FFFF00"/>
                </a:solidFill>
                <a:latin typeface="黑体"/>
                <a:cs typeface="黑体"/>
              </a:rPr>
              <a:t>同学代写代缴）</a:t>
            </a:r>
            <a:r>
              <a:rPr sz="3200" spc="-5">
                <a:solidFill>
                  <a:srgbClr val="FFFFFF"/>
                </a:solidFill>
                <a:latin typeface="黑体"/>
                <a:cs typeface="黑体"/>
              </a:rPr>
              <a:t>，我将存档，并将情况反馈给学院有关方面。凡无书面请假条者，</a:t>
            </a:r>
            <a:r>
              <a:rPr sz="3200" spc="-10">
                <a:solidFill>
                  <a:srgbClr val="FFFFFF"/>
                </a:solidFill>
                <a:latin typeface="黑体"/>
                <a:cs typeface="黑体"/>
              </a:rPr>
              <a:t>一律视为旷课。</a:t>
            </a:r>
            <a:endParaRPr sz="3200">
              <a:latin typeface="黑体"/>
              <a:cs typeface="黑体"/>
            </a:endParaRPr>
          </a:p>
          <a:p>
            <a:pPr marL="12700" marR="5080" indent="876300" algn="just">
              <a:lnSpc>
                <a:spcPct val="120000"/>
              </a:lnSpc>
              <a:spcBef>
                <a:spcPts val="765"/>
              </a:spcBef>
            </a:pPr>
            <a:r>
              <a:rPr sz="3200">
                <a:solidFill>
                  <a:srgbClr val="FFFFFF"/>
                </a:solidFill>
                <a:latin typeface="黑体"/>
                <a:cs typeface="黑体"/>
              </a:rPr>
              <a:t>对于迟到者，</a:t>
            </a:r>
            <a:r>
              <a:rPr sz="3200" spc="-5">
                <a:solidFill>
                  <a:srgbClr val="FFFF00"/>
                </a:solidFill>
                <a:latin typeface="黑体"/>
                <a:cs typeface="黑体"/>
              </a:rPr>
              <a:t>三次迟到累计计算为一</a:t>
            </a:r>
            <a:r>
              <a:rPr sz="3200" spc="-50">
                <a:solidFill>
                  <a:srgbClr val="FFFF00"/>
                </a:solidFill>
                <a:latin typeface="黑体"/>
                <a:cs typeface="黑体"/>
              </a:rPr>
              <a:t> </a:t>
            </a:r>
            <a:r>
              <a:rPr sz="3200">
                <a:solidFill>
                  <a:srgbClr val="FFFF00"/>
                </a:solidFill>
                <a:latin typeface="黑体"/>
                <a:cs typeface="黑体"/>
              </a:rPr>
              <a:t>次旷课</a:t>
            </a:r>
            <a:r>
              <a:rPr sz="3200">
                <a:solidFill>
                  <a:srgbClr val="FFFFFF"/>
                </a:solidFill>
                <a:latin typeface="黑体"/>
                <a:cs typeface="黑体"/>
              </a:rPr>
              <a:t>，</a:t>
            </a:r>
            <a:r>
              <a:rPr sz="3200">
                <a:solidFill>
                  <a:srgbClr val="FFFF00"/>
                </a:solidFill>
                <a:latin typeface="黑体"/>
                <a:cs typeface="黑体"/>
              </a:rPr>
              <a:t>五次迟到累计算两次旷课</a:t>
            </a:r>
            <a:r>
              <a:rPr sz="3200">
                <a:solidFill>
                  <a:srgbClr val="FFFFFF"/>
                </a:solidFill>
                <a:latin typeface="黑体"/>
                <a:cs typeface="黑体"/>
              </a:rPr>
              <a:t>，</a:t>
            </a:r>
            <a:r>
              <a:rPr sz="3200" spc="-25">
                <a:solidFill>
                  <a:srgbClr val="FFFF00"/>
                </a:solidFill>
                <a:latin typeface="黑体"/>
                <a:cs typeface="黑体"/>
              </a:rPr>
              <a:t>七次</a:t>
            </a:r>
            <a:r>
              <a:rPr sz="3200">
                <a:solidFill>
                  <a:srgbClr val="FFFF00"/>
                </a:solidFill>
                <a:latin typeface="黑体"/>
                <a:cs typeface="黑体"/>
              </a:rPr>
              <a:t>迟到则“黑牌罚下”</a:t>
            </a:r>
            <a:r>
              <a:rPr sz="3200" spc="-10">
                <a:solidFill>
                  <a:srgbClr val="FFFFFF"/>
                </a:solidFill>
                <a:latin typeface="黑体"/>
                <a:cs typeface="黑体"/>
              </a:rPr>
              <a:t>，诚信系数按前述条</a:t>
            </a:r>
            <a:r>
              <a:rPr sz="3200" spc="-15">
                <a:solidFill>
                  <a:srgbClr val="FFFFFF"/>
                </a:solidFill>
                <a:latin typeface="黑体"/>
                <a:cs typeface="黑体"/>
              </a:rPr>
              <a:t>款执行。</a:t>
            </a:r>
            <a:endParaRPr sz="3200">
              <a:latin typeface="黑体"/>
              <a:cs typeface="黑体"/>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778000" y="212407"/>
            <a:ext cx="4216400" cy="695960"/>
          </a:xfrm>
          <a:prstGeom prst="rect">
            <a:avLst/>
          </a:prstGeom>
        </p:spPr>
        <p:txBody>
          <a:bodyPr vert="horz" wrap="square" lIns="0" tIns="12700" rIns="0" bIns="0" rtlCol="0">
            <a:spAutoFit/>
          </a:bodyPr>
          <a:lstStyle/>
          <a:p>
            <a:pPr marL="12700">
              <a:lnSpc>
                <a:spcPct val="100000"/>
              </a:lnSpc>
              <a:spcBef>
                <a:spcPts val="100"/>
              </a:spcBef>
            </a:pPr>
            <a:r>
              <a:rPr/>
              <a:t>3</a:t>
            </a:r>
            <a:r>
              <a:rPr spc="-10"/>
              <a:t>、期末考试办法</a:t>
            </a:r>
          </a:p>
        </p:txBody>
      </p:sp>
      <p:grpSp>
        <p:nvGrpSpPr>
          <p:cNvPr id="3" name="object 3"/>
          <p:cNvGrpSpPr/>
          <p:nvPr/>
        </p:nvGrpSpPr>
        <p:grpSpPr>
          <a:xfrm>
            <a:off x="2917651" y="2228868"/>
            <a:ext cx="2863850" cy="2253615"/>
            <a:chOff x="2917651" y="2228868"/>
            <a:chExt cx="2863850" cy="2253615"/>
          </a:xfrm>
        </p:grpSpPr>
        <p:pic>
          <p:nvPicPr>
            <p:cNvPr id="4" name="object 4"/>
            <p:cNvPicPr/>
            <p:nvPr/>
          </p:nvPicPr>
          <p:blipFill>
            <a:blip r:embed="rId2"/>
            <a:stretch>
              <a:fillRect/>
            </a:stretch>
          </p:blipFill>
          <p:spPr>
            <a:xfrm>
              <a:off x="5005993" y="3631419"/>
              <a:ext cx="775074" cy="850872"/>
            </a:xfrm>
            <a:prstGeom prst="rect">
              <a:avLst/>
            </a:prstGeom>
          </p:spPr>
        </p:pic>
        <p:pic>
          <p:nvPicPr>
            <p:cNvPr id="5" name="object 5"/>
            <p:cNvPicPr/>
            <p:nvPr/>
          </p:nvPicPr>
          <p:blipFill>
            <a:blip r:embed="rId3"/>
            <a:stretch>
              <a:fillRect/>
            </a:stretch>
          </p:blipFill>
          <p:spPr>
            <a:xfrm>
              <a:off x="2917651" y="3397031"/>
              <a:ext cx="1022697" cy="395724"/>
            </a:xfrm>
            <a:prstGeom prst="rect">
              <a:avLst/>
            </a:prstGeom>
          </p:spPr>
        </p:pic>
        <p:pic>
          <p:nvPicPr>
            <p:cNvPr id="6" name="object 6"/>
            <p:cNvPicPr/>
            <p:nvPr/>
          </p:nvPicPr>
          <p:blipFill>
            <a:blip r:embed="rId4"/>
            <a:stretch>
              <a:fillRect/>
            </a:stretch>
          </p:blipFill>
          <p:spPr>
            <a:xfrm>
              <a:off x="3886197" y="2228868"/>
              <a:ext cx="1705101" cy="1836719"/>
            </a:xfrm>
            <a:prstGeom prst="rect">
              <a:avLst/>
            </a:prstGeom>
          </p:spPr>
        </p:pic>
        <p:sp>
          <p:nvSpPr>
            <p:cNvPr id="7" name="object 7"/>
            <p:cNvSpPr/>
            <p:nvPr/>
          </p:nvSpPr>
          <p:spPr>
            <a:xfrm>
              <a:off x="3886197" y="2474912"/>
              <a:ext cx="1609725" cy="1590675"/>
            </a:xfrm>
            <a:custGeom>
              <a:rect l="l" t="t" r="r" b="b"/>
              <a:pathLst>
                <a:path w="1609725" h="1590675">
                  <a:moveTo>
                    <a:pt x="2" y="795338"/>
                  </a:moveTo>
                  <a:lnTo>
                    <a:pt x="1471" y="746888"/>
                  </a:lnTo>
                  <a:lnTo>
                    <a:pt x="5821" y="699206"/>
                  </a:lnTo>
                  <a:lnTo>
                    <a:pt x="12969" y="652375"/>
                  </a:lnTo>
                  <a:lnTo>
                    <a:pt x="22830" y="606478"/>
                  </a:lnTo>
                  <a:lnTo>
                    <a:pt x="35321" y="561598"/>
                  </a:lnTo>
                  <a:lnTo>
                    <a:pt x="50356" y="517819"/>
                  </a:lnTo>
                  <a:lnTo>
                    <a:pt x="67852" y="475223"/>
                  </a:lnTo>
                  <a:lnTo>
                    <a:pt x="87724" y="433894"/>
                  </a:lnTo>
                  <a:lnTo>
                    <a:pt x="109889" y="393916"/>
                  </a:lnTo>
                  <a:lnTo>
                    <a:pt x="134262" y="355370"/>
                  </a:lnTo>
                  <a:lnTo>
                    <a:pt x="160758" y="318341"/>
                  </a:lnTo>
                  <a:lnTo>
                    <a:pt x="189295" y="282912"/>
                  </a:lnTo>
                  <a:lnTo>
                    <a:pt x="219787" y="249165"/>
                  </a:lnTo>
                  <a:lnTo>
                    <a:pt x="252150" y="217185"/>
                  </a:lnTo>
                  <a:lnTo>
                    <a:pt x="286301" y="187053"/>
                  </a:lnTo>
                  <a:lnTo>
                    <a:pt x="322155" y="158855"/>
                  </a:lnTo>
                  <a:lnTo>
                    <a:pt x="359627" y="132671"/>
                  </a:lnTo>
                  <a:lnTo>
                    <a:pt x="398634" y="108587"/>
                  </a:lnTo>
                  <a:lnTo>
                    <a:pt x="439092" y="86684"/>
                  </a:lnTo>
                  <a:lnTo>
                    <a:pt x="480915" y="67047"/>
                  </a:lnTo>
                  <a:lnTo>
                    <a:pt x="524021" y="49758"/>
                  </a:lnTo>
                  <a:lnTo>
                    <a:pt x="568325" y="34901"/>
                  </a:lnTo>
                  <a:lnTo>
                    <a:pt x="613742" y="22558"/>
                  </a:lnTo>
                  <a:lnTo>
                    <a:pt x="660189" y="12814"/>
                  </a:lnTo>
                  <a:lnTo>
                    <a:pt x="707581" y="5750"/>
                  </a:lnTo>
                  <a:lnTo>
                    <a:pt x="755834" y="1451"/>
                  </a:lnTo>
                  <a:lnTo>
                    <a:pt x="804864" y="0"/>
                  </a:lnTo>
                  <a:lnTo>
                    <a:pt x="853892" y="1451"/>
                  </a:lnTo>
                  <a:lnTo>
                    <a:pt x="902145" y="5750"/>
                  </a:lnTo>
                  <a:lnTo>
                    <a:pt x="949537" y="12814"/>
                  </a:lnTo>
                  <a:lnTo>
                    <a:pt x="995984" y="22558"/>
                  </a:lnTo>
                  <a:lnTo>
                    <a:pt x="1041401" y="34901"/>
                  </a:lnTo>
                  <a:lnTo>
                    <a:pt x="1085705" y="49758"/>
                  </a:lnTo>
                  <a:lnTo>
                    <a:pt x="1128811" y="67047"/>
                  </a:lnTo>
                  <a:lnTo>
                    <a:pt x="1170634" y="86684"/>
                  </a:lnTo>
                  <a:lnTo>
                    <a:pt x="1211092" y="108586"/>
                  </a:lnTo>
                  <a:lnTo>
                    <a:pt x="1250099" y="132671"/>
                  </a:lnTo>
                  <a:lnTo>
                    <a:pt x="1287571" y="158854"/>
                  </a:lnTo>
                  <a:lnTo>
                    <a:pt x="1323425" y="187053"/>
                  </a:lnTo>
                  <a:lnTo>
                    <a:pt x="1357576" y="217184"/>
                  </a:lnTo>
                  <a:lnTo>
                    <a:pt x="1389939" y="249164"/>
                  </a:lnTo>
                  <a:lnTo>
                    <a:pt x="1420431" y="282911"/>
                  </a:lnTo>
                  <a:lnTo>
                    <a:pt x="1448968" y="318340"/>
                  </a:lnTo>
                  <a:lnTo>
                    <a:pt x="1475465" y="355369"/>
                  </a:lnTo>
                  <a:lnTo>
                    <a:pt x="1499838" y="393915"/>
                  </a:lnTo>
                  <a:lnTo>
                    <a:pt x="1522002" y="433893"/>
                  </a:lnTo>
                  <a:lnTo>
                    <a:pt x="1541875" y="475222"/>
                  </a:lnTo>
                  <a:lnTo>
                    <a:pt x="1559371" y="517818"/>
                  </a:lnTo>
                  <a:lnTo>
                    <a:pt x="1574406" y="561597"/>
                  </a:lnTo>
                  <a:lnTo>
                    <a:pt x="1586896" y="606477"/>
                  </a:lnTo>
                  <a:lnTo>
                    <a:pt x="1596758" y="652374"/>
                  </a:lnTo>
                  <a:lnTo>
                    <a:pt x="1603906" y="699205"/>
                  </a:lnTo>
                  <a:lnTo>
                    <a:pt x="1608256" y="746887"/>
                  </a:lnTo>
                  <a:lnTo>
                    <a:pt x="1609725" y="795337"/>
                  </a:lnTo>
                  <a:lnTo>
                    <a:pt x="1608256" y="843787"/>
                  </a:lnTo>
                  <a:lnTo>
                    <a:pt x="1603905" y="891469"/>
                  </a:lnTo>
                  <a:lnTo>
                    <a:pt x="1596757" y="938300"/>
                  </a:lnTo>
                  <a:lnTo>
                    <a:pt x="1586896" y="984197"/>
                  </a:lnTo>
                  <a:lnTo>
                    <a:pt x="1574406" y="1029077"/>
                  </a:lnTo>
                  <a:lnTo>
                    <a:pt x="1559370" y="1072856"/>
                  </a:lnTo>
                  <a:lnTo>
                    <a:pt x="1541874" y="1115452"/>
                  </a:lnTo>
                  <a:lnTo>
                    <a:pt x="1522002" y="1156781"/>
                  </a:lnTo>
                  <a:lnTo>
                    <a:pt x="1499837" y="1196759"/>
                  </a:lnTo>
                  <a:lnTo>
                    <a:pt x="1475464" y="1235305"/>
                  </a:lnTo>
                  <a:lnTo>
                    <a:pt x="1448968" y="1272334"/>
                  </a:lnTo>
                  <a:lnTo>
                    <a:pt x="1420431" y="1307763"/>
                  </a:lnTo>
                  <a:lnTo>
                    <a:pt x="1389939" y="1341510"/>
                  </a:lnTo>
                  <a:lnTo>
                    <a:pt x="1357575" y="1373490"/>
                  </a:lnTo>
                  <a:lnTo>
                    <a:pt x="1323425" y="1403621"/>
                  </a:lnTo>
                  <a:lnTo>
                    <a:pt x="1287571" y="1431820"/>
                  </a:lnTo>
                  <a:lnTo>
                    <a:pt x="1250099" y="1458004"/>
                  </a:lnTo>
                  <a:lnTo>
                    <a:pt x="1211092" y="1482088"/>
                  </a:lnTo>
                  <a:lnTo>
                    <a:pt x="1170634" y="1503990"/>
                  </a:lnTo>
                  <a:lnTo>
                    <a:pt x="1128811" y="1523628"/>
                  </a:lnTo>
                  <a:lnTo>
                    <a:pt x="1085705" y="1540917"/>
                  </a:lnTo>
                  <a:lnTo>
                    <a:pt x="1041401" y="1555774"/>
                  </a:lnTo>
                  <a:lnTo>
                    <a:pt x="995984" y="1568116"/>
                  </a:lnTo>
                  <a:lnTo>
                    <a:pt x="949537" y="1577861"/>
                  </a:lnTo>
                  <a:lnTo>
                    <a:pt x="902145" y="1584924"/>
                  </a:lnTo>
                  <a:lnTo>
                    <a:pt x="853892" y="1589223"/>
                  </a:lnTo>
                  <a:lnTo>
                    <a:pt x="804862" y="1590675"/>
                  </a:lnTo>
                  <a:lnTo>
                    <a:pt x="755832" y="1589223"/>
                  </a:lnTo>
                  <a:lnTo>
                    <a:pt x="707579" y="1584924"/>
                  </a:lnTo>
                  <a:lnTo>
                    <a:pt x="660187" y="1577861"/>
                  </a:lnTo>
                  <a:lnTo>
                    <a:pt x="613741" y="1568117"/>
                  </a:lnTo>
                  <a:lnTo>
                    <a:pt x="568323" y="1555774"/>
                  </a:lnTo>
                  <a:lnTo>
                    <a:pt x="524020" y="1540917"/>
                  </a:lnTo>
                  <a:lnTo>
                    <a:pt x="480914" y="1523628"/>
                  </a:lnTo>
                  <a:lnTo>
                    <a:pt x="439090" y="1503991"/>
                  </a:lnTo>
                  <a:lnTo>
                    <a:pt x="398633" y="1482088"/>
                  </a:lnTo>
                  <a:lnTo>
                    <a:pt x="359626" y="1458004"/>
                  </a:lnTo>
                  <a:lnTo>
                    <a:pt x="322153" y="1431821"/>
                  </a:lnTo>
                  <a:lnTo>
                    <a:pt x="286300" y="1403622"/>
                  </a:lnTo>
                  <a:lnTo>
                    <a:pt x="252149" y="1373490"/>
                  </a:lnTo>
                  <a:lnTo>
                    <a:pt x="219786" y="1341510"/>
                  </a:lnTo>
                  <a:lnTo>
                    <a:pt x="189293" y="1307763"/>
                  </a:lnTo>
                  <a:lnTo>
                    <a:pt x="160757" y="1272334"/>
                  </a:lnTo>
                  <a:lnTo>
                    <a:pt x="134260" y="1235305"/>
                  </a:lnTo>
                  <a:lnTo>
                    <a:pt x="109887" y="1196760"/>
                  </a:lnTo>
                  <a:lnTo>
                    <a:pt x="87722" y="1156781"/>
                  </a:lnTo>
                  <a:lnTo>
                    <a:pt x="67850" y="1115452"/>
                  </a:lnTo>
                  <a:lnTo>
                    <a:pt x="50354" y="1072857"/>
                  </a:lnTo>
                  <a:lnTo>
                    <a:pt x="35319" y="1029077"/>
                  </a:lnTo>
                  <a:lnTo>
                    <a:pt x="22828" y="984197"/>
                  </a:lnTo>
                  <a:lnTo>
                    <a:pt x="12967" y="938300"/>
                  </a:lnTo>
                  <a:lnTo>
                    <a:pt x="5819" y="891469"/>
                  </a:lnTo>
                  <a:lnTo>
                    <a:pt x="1468" y="843787"/>
                  </a:lnTo>
                  <a:lnTo>
                    <a:pt x="0" y="795337"/>
                  </a:lnTo>
                  <a:close/>
                </a:path>
              </a:pathLst>
            </a:custGeom>
            <a:ln w="9525">
              <a:solidFill>
                <a:srgbClr val="000000"/>
              </a:solidFill>
            </a:ln>
          </p:spPr>
          <p:txBody>
            <a:bodyPr wrap="square" lIns="0" tIns="0" rIns="0" bIns="0" rtlCol="0"/>
            <a:lstStyle/>
            <a:p/>
          </p:txBody>
        </p:sp>
        <p:pic>
          <p:nvPicPr>
            <p:cNvPr id="8" name="object 8"/>
            <p:cNvPicPr/>
            <p:nvPr/>
          </p:nvPicPr>
          <p:blipFill>
            <a:blip r:embed="rId5"/>
            <a:stretch>
              <a:fillRect/>
            </a:stretch>
          </p:blipFill>
          <p:spPr>
            <a:xfrm>
              <a:off x="4070168" y="2501423"/>
              <a:ext cx="1241787" cy="600290"/>
            </a:xfrm>
            <a:prstGeom prst="rect">
              <a:avLst/>
            </a:prstGeom>
          </p:spPr>
        </p:pic>
      </p:grpSp>
      <p:sp>
        <p:nvSpPr>
          <p:cNvPr id="9" name="object 9"/>
          <p:cNvSpPr txBox="1"/>
          <p:nvPr/>
        </p:nvSpPr>
        <p:spPr>
          <a:xfrm>
            <a:off x="4054475" y="2888932"/>
            <a:ext cx="1244600" cy="756920"/>
          </a:xfrm>
          <a:prstGeom prst="rect">
            <a:avLst/>
          </a:prstGeom>
        </p:spPr>
        <p:txBody>
          <a:bodyPr vert="horz" wrap="square" lIns="0" tIns="12700" rIns="0" bIns="0" rtlCol="0">
            <a:spAutoFit/>
          </a:bodyPr>
          <a:lstStyle/>
          <a:p>
            <a:pPr marL="316865" marR="5080" indent="-304800">
              <a:lnSpc>
                <a:spcPct val="100000"/>
              </a:lnSpc>
              <a:spcBef>
                <a:spcPts val="100"/>
              </a:spcBef>
            </a:pPr>
            <a:r>
              <a:rPr sz="2400" b="1" spc="-15">
                <a:solidFill>
                  <a:srgbClr val="FF1E19"/>
                </a:solidFill>
                <a:latin typeface="Microsoft JhengHei"/>
                <a:cs typeface="Microsoft JhengHei"/>
              </a:rPr>
              <a:t>课堂测验</a:t>
            </a:r>
            <a:r>
              <a:rPr sz="2400" b="1" spc="-25">
                <a:solidFill>
                  <a:srgbClr val="FF1E19"/>
                </a:solidFill>
                <a:latin typeface="Microsoft JhengHei"/>
                <a:cs typeface="Microsoft JhengHei"/>
              </a:rPr>
              <a:t>及格</a:t>
            </a:r>
            <a:endParaRPr sz="2400">
              <a:latin typeface="Microsoft JhengHei"/>
              <a:cs typeface="Microsoft JhengHei"/>
            </a:endParaRPr>
          </a:p>
        </p:txBody>
      </p:sp>
      <p:grpSp>
        <p:nvGrpSpPr>
          <p:cNvPr id="10" name="object 10"/>
          <p:cNvGrpSpPr/>
          <p:nvPr/>
        </p:nvGrpSpPr>
        <p:grpSpPr>
          <a:xfrm>
            <a:off x="5267323" y="1443037"/>
            <a:ext cx="881380" cy="871855"/>
            <a:chOff x="5267323" y="1443037"/>
            <a:chExt cx="881380" cy="871855"/>
          </a:xfrm>
        </p:grpSpPr>
        <p:pic>
          <p:nvPicPr>
            <p:cNvPr id="11" name="object 11"/>
            <p:cNvPicPr/>
            <p:nvPr/>
          </p:nvPicPr>
          <p:blipFill>
            <a:blip r:embed="rId6"/>
            <a:stretch>
              <a:fillRect/>
            </a:stretch>
          </p:blipFill>
          <p:spPr>
            <a:xfrm>
              <a:off x="5272086" y="1447799"/>
              <a:ext cx="871537" cy="862011"/>
            </a:xfrm>
            <a:prstGeom prst="rect">
              <a:avLst/>
            </a:prstGeom>
          </p:spPr>
        </p:pic>
        <p:sp>
          <p:nvSpPr>
            <p:cNvPr id="12" name="object 12"/>
            <p:cNvSpPr/>
            <p:nvPr/>
          </p:nvSpPr>
          <p:spPr>
            <a:xfrm>
              <a:off x="5272086" y="1447799"/>
              <a:ext cx="871855" cy="862330"/>
            </a:xfrm>
            <a:custGeom>
              <a:rect l="l" t="t" r="r" b="b"/>
              <a:pathLst>
                <a:path w="871853" h="862330">
                  <a:moveTo>
                    <a:pt x="0" y="431006"/>
                  </a:moveTo>
                  <a:lnTo>
                    <a:pt x="2557" y="384043"/>
                  </a:lnTo>
                  <a:lnTo>
                    <a:pt x="10051" y="338545"/>
                  </a:lnTo>
                  <a:lnTo>
                    <a:pt x="22216" y="294775"/>
                  </a:lnTo>
                  <a:lnTo>
                    <a:pt x="38786" y="252995"/>
                  </a:lnTo>
                  <a:lnTo>
                    <a:pt x="59495" y="213469"/>
                  </a:lnTo>
                  <a:lnTo>
                    <a:pt x="84078" y="176459"/>
                  </a:lnTo>
                  <a:lnTo>
                    <a:pt x="112268" y="142229"/>
                  </a:lnTo>
                  <a:lnTo>
                    <a:pt x="143801" y="111041"/>
                  </a:lnTo>
                  <a:lnTo>
                    <a:pt x="178409" y="83159"/>
                  </a:lnTo>
                  <a:lnTo>
                    <a:pt x="215828" y="58845"/>
                  </a:lnTo>
                  <a:lnTo>
                    <a:pt x="255791" y="38362"/>
                  </a:lnTo>
                  <a:lnTo>
                    <a:pt x="298032" y="21973"/>
                  </a:lnTo>
                  <a:lnTo>
                    <a:pt x="342286" y="9941"/>
                  </a:lnTo>
                  <a:lnTo>
                    <a:pt x="388287" y="2529"/>
                  </a:lnTo>
                  <a:lnTo>
                    <a:pt x="435769" y="0"/>
                  </a:lnTo>
                  <a:lnTo>
                    <a:pt x="483250" y="2529"/>
                  </a:lnTo>
                  <a:lnTo>
                    <a:pt x="529251" y="9940"/>
                  </a:lnTo>
                  <a:lnTo>
                    <a:pt x="573505" y="21972"/>
                  </a:lnTo>
                  <a:lnTo>
                    <a:pt x="615746" y="38361"/>
                  </a:lnTo>
                  <a:lnTo>
                    <a:pt x="655709" y="58844"/>
                  </a:lnTo>
                  <a:lnTo>
                    <a:pt x="693128" y="83158"/>
                  </a:lnTo>
                  <a:lnTo>
                    <a:pt x="727736" y="111041"/>
                  </a:lnTo>
                  <a:lnTo>
                    <a:pt x="759268" y="142229"/>
                  </a:lnTo>
                  <a:lnTo>
                    <a:pt x="787459" y="176459"/>
                  </a:lnTo>
                  <a:lnTo>
                    <a:pt x="812042" y="213468"/>
                  </a:lnTo>
                  <a:lnTo>
                    <a:pt x="832751" y="252994"/>
                  </a:lnTo>
                  <a:lnTo>
                    <a:pt x="849321" y="294774"/>
                  </a:lnTo>
                  <a:lnTo>
                    <a:pt x="861486" y="338544"/>
                  </a:lnTo>
                  <a:lnTo>
                    <a:pt x="868980" y="384042"/>
                  </a:lnTo>
                  <a:lnTo>
                    <a:pt x="871537" y="431005"/>
                  </a:lnTo>
                  <a:lnTo>
                    <a:pt x="868980" y="477968"/>
                  </a:lnTo>
                  <a:lnTo>
                    <a:pt x="861486" y="523466"/>
                  </a:lnTo>
                  <a:lnTo>
                    <a:pt x="849321" y="567236"/>
                  </a:lnTo>
                  <a:lnTo>
                    <a:pt x="832751" y="609016"/>
                  </a:lnTo>
                  <a:lnTo>
                    <a:pt x="812041" y="648542"/>
                  </a:lnTo>
                  <a:lnTo>
                    <a:pt x="787459" y="685552"/>
                  </a:lnTo>
                  <a:lnTo>
                    <a:pt x="759268" y="719782"/>
                  </a:lnTo>
                  <a:lnTo>
                    <a:pt x="727736" y="750970"/>
                  </a:lnTo>
                  <a:lnTo>
                    <a:pt x="693127" y="778852"/>
                  </a:lnTo>
                  <a:lnTo>
                    <a:pt x="655709" y="803166"/>
                  </a:lnTo>
                  <a:lnTo>
                    <a:pt x="615746" y="823649"/>
                  </a:lnTo>
                  <a:lnTo>
                    <a:pt x="573505" y="840038"/>
                  </a:lnTo>
                  <a:lnTo>
                    <a:pt x="529251" y="852070"/>
                  </a:lnTo>
                  <a:lnTo>
                    <a:pt x="483250" y="859482"/>
                  </a:lnTo>
                  <a:lnTo>
                    <a:pt x="435768" y="862011"/>
                  </a:lnTo>
                  <a:lnTo>
                    <a:pt x="388286" y="859482"/>
                  </a:lnTo>
                  <a:lnTo>
                    <a:pt x="342286" y="852070"/>
                  </a:lnTo>
                  <a:lnTo>
                    <a:pt x="298032" y="840038"/>
                  </a:lnTo>
                  <a:lnTo>
                    <a:pt x="255790" y="823649"/>
                  </a:lnTo>
                  <a:lnTo>
                    <a:pt x="215827" y="803166"/>
                  </a:lnTo>
                  <a:lnTo>
                    <a:pt x="178409" y="778852"/>
                  </a:lnTo>
                  <a:lnTo>
                    <a:pt x="143801" y="750969"/>
                  </a:lnTo>
                  <a:lnTo>
                    <a:pt x="112268" y="719782"/>
                  </a:lnTo>
                  <a:lnTo>
                    <a:pt x="84078" y="685552"/>
                  </a:lnTo>
                  <a:lnTo>
                    <a:pt x="59495" y="648542"/>
                  </a:lnTo>
                  <a:lnTo>
                    <a:pt x="38785" y="609016"/>
                  </a:lnTo>
                  <a:lnTo>
                    <a:pt x="22215" y="567236"/>
                  </a:lnTo>
                  <a:lnTo>
                    <a:pt x="10050" y="523466"/>
                  </a:lnTo>
                  <a:lnTo>
                    <a:pt x="2557" y="477968"/>
                  </a:lnTo>
                  <a:lnTo>
                    <a:pt x="0" y="431005"/>
                  </a:lnTo>
                  <a:close/>
                </a:path>
              </a:pathLst>
            </a:custGeom>
            <a:ln w="9525">
              <a:solidFill>
                <a:srgbClr val="000000"/>
              </a:solidFill>
            </a:ln>
          </p:spPr>
          <p:txBody>
            <a:bodyPr wrap="square" lIns="0" tIns="0" rIns="0" bIns="0" rtlCol="0"/>
            <a:lstStyle/>
            <a:p/>
          </p:txBody>
        </p:sp>
        <p:pic>
          <p:nvPicPr>
            <p:cNvPr id="13" name="object 13"/>
            <p:cNvPicPr/>
            <p:nvPr/>
          </p:nvPicPr>
          <p:blipFill>
            <a:blip r:embed="rId7"/>
            <a:stretch>
              <a:fillRect/>
            </a:stretch>
          </p:blipFill>
          <p:spPr>
            <a:xfrm>
              <a:off x="5371691" y="1462166"/>
              <a:ext cx="672329" cy="325306"/>
            </a:xfrm>
            <a:prstGeom prst="rect">
              <a:avLst/>
            </a:prstGeom>
          </p:spPr>
        </p:pic>
      </p:grpSp>
      <p:sp>
        <p:nvSpPr>
          <p:cNvPr id="14" name="object 14"/>
          <p:cNvSpPr txBox="1"/>
          <p:nvPr/>
        </p:nvSpPr>
        <p:spPr>
          <a:xfrm>
            <a:off x="5330824" y="1668144"/>
            <a:ext cx="838200" cy="513080"/>
          </a:xfrm>
          <a:prstGeom prst="rect">
            <a:avLst/>
          </a:prstGeom>
        </p:spPr>
        <p:txBody>
          <a:bodyPr vert="horz" wrap="square" lIns="0" tIns="12700" rIns="0" bIns="0" rtlCol="0">
            <a:spAutoFit/>
          </a:bodyPr>
          <a:lstStyle/>
          <a:p>
            <a:pPr marL="266700" marR="5080" indent="-254000">
              <a:lnSpc>
                <a:spcPct val="100000"/>
              </a:lnSpc>
              <a:spcBef>
                <a:spcPts val="100"/>
              </a:spcBef>
            </a:pPr>
            <a:r>
              <a:rPr sz="1600" spc="-15">
                <a:solidFill>
                  <a:srgbClr val="FF1E19"/>
                </a:solidFill>
                <a:latin typeface="黑体"/>
                <a:cs typeface="黑体"/>
              </a:rPr>
              <a:t>诚信系数</a:t>
            </a:r>
            <a:r>
              <a:rPr sz="1600">
                <a:solidFill>
                  <a:srgbClr val="FF1E19"/>
                </a:solidFill>
                <a:latin typeface="黑体"/>
                <a:cs typeface="黑体"/>
              </a:rPr>
              <a:t>为</a:t>
            </a:r>
            <a:r>
              <a:rPr sz="1600" spc="-50">
                <a:solidFill>
                  <a:srgbClr val="FF1E19"/>
                </a:solidFill>
                <a:latin typeface="黑体"/>
                <a:cs typeface="黑体"/>
              </a:rPr>
              <a:t>1</a:t>
            </a:r>
            <a:endParaRPr sz="1600">
              <a:latin typeface="黑体"/>
              <a:cs typeface="黑体"/>
            </a:endParaRPr>
          </a:p>
        </p:txBody>
      </p:sp>
      <p:grpSp>
        <p:nvGrpSpPr>
          <p:cNvPr id="15" name="object 15"/>
          <p:cNvGrpSpPr/>
          <p:nvPr/>
        </p:nvGrpSpPr>
        <p:grpSpPr>
          <a:xfrm>
            <a:off x="1443036" y="2840037"/>
            <a:ext cx="1754505" cy="1800225"/>
            <a:chOff x="1443036" y="2840037"/>
            <a:chExt cx="1754505" cy="1800225"/>
          </a:xfrm>
        </p:grpSpPr>
        <p:pic>
          <p:nvPicPr>
            <p:cNvPr id="16" name="object 16"/>
            <p:cNvPicPr/>
            <p:nvPr/>
          </p:nvPicPr>
          <p:blipFill>
            <a:blip r:embed="rId8"/>
            <a:stretch>
              <a:fillRect/>
            </a:stretch>
          </p:blipFill>
          <p:spPr>
            <a:xfrm>
              <a:off x="1447799" y="2844799"/>
              <a:ext cx="1744661" cy="1790699"/>
            </a:xfrm>
            <a:prstGeom prst="rect">
              <a:avLst/>
            </a:prstGeom>
          </p:spPr>
        </p:pic>
        <p:sp>
          <p:nvSpPr>
            <p:cNvPr id="17" name="object 17"/>
            <p:cNvSpPr/>
            <p:nvPr/>
          </p:nvSpPr>
          <p:spPr>
            <a:xfrm>
              <a:off x="1447799" y="2844799"/>
              <a:ext cx="1744980" cy="1790700"/>
            </a:xfrm>
            <a:custGeom>
              <a:rect l="l" t="t" r="r" b="b"/>
              <a:pathLst>
                <a:path w="1744980" h="1790700">
                  <a:moveTo>
                    <a:pt x="0" y="895350"/>
                  </a:moveTo>
                  <a:lnTo>
                    <a:pt x="1291" y="846225"/>
                  </a:lnTo>
                  <a:lnTo>
                    <a:pt x="5119" y="797792"/>
                  </a:lnTo>
                  <a:lnTo>
                    <a:pt x="11418" y="750120"/>
                  </a:lnTo>
                  <a:lnTo>
                    <a:pt x="20120" y="703277"/>
                  </a:lnTo>
                  <a:lnTo>
                    <a:pt x="31161" y="657331"/>
                  </a:lnTo>
                  <a:lnTo>
                    <a:pt x="44472" y="612350"/>
                  </a:lnTo>
                  <a:lnTo>
                    <a:pt x="59988" y="568404"/>
                  </a:lnTo>
                  <a:lnTo>
                    <a:pt x="77642" y="525559"/>
                  </a:lnTo>
                  <a:lnTo>
                    <a:pt x="97368" y="483885"/>
                  </a:lnTo>
                  <a:lnTo>
                    <a:pt x="119099" y="443450"/>
                  </a:lnTo>
                  <a:lnTo>
                    <a:pt x="142768" y="404321"/>
                  </a:lnTo>
                  <a:lnTo>
                    <a:pt x="168309" y="366568"/>
                  </a:lnTo>
                  <a:lnTo>
                    <a:pt x="195656" y="330258"/>
                  </a:lnTo>
                  <a:lnTo>
                    <a:pt x="224742" y="295460"/>
                  </a:lnTo>
                  <a:lnTo>
                    <a:pt x="255500" y="262242"/>
                  </a:lnTo>
                  <a:lnTo>
                    <a:pt x="287864" y="230672"/>
                  </a:lnTo>
                  <a:lnTo>
                    <a:pt x="321767" y="200819"/>
                  </a:lnTo>
                  <a:lnTo>
                    <a:pt x="357143" y="172751"/>
                  </a:lnTo>
                  <a:lnTo>
                    <a:pt x="393926" y="146535"/>
                  </a:lnTo>
                  <a:lnTo>
                    <a:pt x="432049" y="122241"/>
                  </a:lnTo>
                  <a:lnTo>
                    <a:pt x="471444" y="99937"/>
                  </a:lnTo>
                  <a:lnTo>
                    <a:pt x="512047" y="79691"/>
                  </a:lnTo>
                  <a:lnTo>
                    <a:pt x="553790" y="61571"/>
                  </a:lnTo>
                  <a:lnTo>
                    <a:pt x="596607" y="45645"/>
                  </a:lnTo>
                  <a:lnTo>
                    <a:pt x="640430" y="31983"/>
                  </a:lnTo>
                  <a:lnTo>
                    <a:pt x="685195" y="20651"/>
                  </a:lnTo>
                  <a:lnTo>
                    <a:pt x="730834" y="11718"/>
                  </a:lnTo>
                  <a:lnTo>
                    <a:pt x="777281" y="5253"/>
                  </a:lnTo>
                  <a:lnTo>
                    <a:pt x="824468" y="1324"/>
                  </a:lnTo>
                  <a:lnTo>
                    <a:pt x="872331" y="0"/>
                  </a:lnTo>
                  <a:lnTo>
                    <a:pt x="920191" y="1324"/>
                  </a:lnTo>
                  <a:lnTo>
                    <a:pt x="967379" y="5253"/>
                  </a:lnTo>
                  <a:lnTo>
                    <a:pt x="1013826" y="11718"/>
                  </a:lnTo>
                  <a:lnTo>
                    <a:pt x="1059465" y="20650"/>
                  </a:lnTo>
                  <a:lnTo>
                    <a:pt x="1104229" y="31982"/>
                  </a:lnTo>
                  <a:lnTo>
                    <a:pt x="1148053" y="45645"/>
                  </a:lnTo>
                  <a:lnTo>
                    <a:pt x="1190870" y="61570"/>
                  </a:lnTo>
                  <a:lnTo>
                    <a:pt x="1232613" y="79690"/>
                  </a:lnTo>
                  <a:lnTo>
                    <a:pt x="1273215" y="99936"/>
                  </a:lnTo>
                  <a:lnTo>
                    <a:pt x="1312611" y="122240"/>
                  </a:lnTo>
                  <a:lnTo>
                    <a:pt x="1350734" y="146534"/>
                  </a:lnTo>
                  <a:lnTo>
                    <a:pt x="1387517" y="172749"/>
                  </a:lnTo>
                  <a:lnTo>
                    <a:pt x="1422893" y="200818"/>
                  </a:lnTo>
                  <a:lnTo>
                    <a:pt x="1456796" y="230671"/>
                  </a:lnTo>
                  <a:lnTo>
                    <a:pt x="1489161" y="262241"/>
                  </a:lnTo>
                  <a:lnTo>
                    <a:pt x="1519919" y="295459"/>
                  </a:lnTo>
                  <a:lnTo>
                    <a:pt x="1549004" y="330257"/>
                  </a:lnTo>
                  <a:lnTo>
                    <a:pt x="1576351" y="366567"/>
                  </a:lnTo>
                  <a:lnTo>
                    <a:pt x="1601893" y="404320"/>
                  </a:lnTo>
                  <a:lnTo>
                    <a:pt x="1625562" y="443448"/>
                  </a:lnTo>
                  <a:lnTo>
                    <a:pt x="1647293" y="483884"/>
                  </a:lnTo>
                  <a:lnTo>
                    <a:pt x="1667019" y="525558"/>
                  </a:lnTo>
                  <a:lnTo>
                    <a:pt x="1684673" y="568402"/>
                  </a:lnTo>
                  <a:lnTo>
                    <a:pt x="1700189" y="612349"/>
                  </a:lnTo>
                  <a:lnTo>
                    <a:pt x="1713501" y="657329"/>
                  </a:lnTo>
                  <a:lnTo>
                    <a:pt x="1724541" y="703275"/>
                  </a:lnTo>
                  <a:lnTo>
                    <a:pt x="1733244" y="750119"/>
                  </a:lnTo>
                  <a:lnTo>
                    <a:pt x="1739543" y="797791"/>
                  </a:lnTo>
                  <a:lnTo>
                    <a:pt x="1743371" y="846224"/>
                  </a:lnTo>
                  <a:lnTo>
                    <a:pt x="1744661" y="895349"/>
                  </a:lnTo>
                  <a:lnTo>
                    <a:pt x="1743370" y="944475"/>
                  </a:lnTo>
                  <a:lnTo>
                    <a:pt x="1739543" y="992908"/>
                  </a:lnTo>
                  <a:lnTo>
                    <a:pt x="1733244" y="1040580"/>
                  </a:lnTo>
                  <a:lnTo>
                    <a:pt x="1724541" y="1087423"/>
                  </a:lnTo>
                  <a:lnTo>
                    <a:pt x="1713501" y="1133369"/>
                  </a:lnTo>
                  <a:lnTo>
                    <a:pt x="1700189" y="1178349"/>
                  </a:lnTo>
                  <a:lnTo>
                    <a:pt x="1684673" y="1222296"/>
                  </a:lnTo>
                  <a:lnTo>
                    <a:pt x="1667019" y="1265140"/>
                  </a:lnTo>
                  <a:lnTo>
                    <a:pt x="1647293" y="1306814"/>
                  </a:lnTo>
                  <a:lnTo>
                    <a:pt x="1625563" y="1347250"/>
                  </a:lnTo>
                  <a:lnTo>
                    <a:pt x="1601893" y="1386378"/>
                  </a:lnTo>
                  <a:lnTo>
                    <a:pt x="1576352" y="1424131"/>
                  </a:lnTo>
                  <a:lnTo>
                    <a:pt x="1549005" y="1460441"/>
                  </a:lnTo>
                  <a:lnTo>
                    <a:pt x="1519920" y="1495239"/>
                  </a:lnTo>
                  <a:lnTo>
                    <a:pt x="1489161" y="1528457"/>
                  </a:lnTo>
                  <a:lnTo>
                    <a:pt x="1456797" y="1560027"/>
                  </a:lnTo>
                  <a:lnTo>
                    <a:pt x="1422894" y="1589880"/>
                  </a:lnTo>
                  <a:lnTo>
                    <a:pt x="1387518" y="1617949"/>
                  </a:lnTo>
                  <a:lnTo>
                    <a:pt x="1350735" y="1644164"/>
                  </a:lnTo>
                  <a:lnTo>
                    <a:pt x="1312613" y="1668458"/>
                  </a:lnTo>
                  <a:lnTo>
                    <a:pt x="1273217" y="1690762"/>
                  </a:lnTo>
                  <a:lnTo>
                    <a:pt x="1232614" y="1711008"/>
                  </a:lnTo>
                  <a:lnTo>
                    <a:pt x="1190871" y="1729128"/>
                  </a:lnTo>
                  <a:lnTo>
                    <a:pt x="1148054" y="1745054"/>
                  </a:lnTo>
                  <a:lnTo>
                    <a:pt x="1104231" y="1758717"/>
                  </a:lnTo>
                  <a:lnTo>
                    <a:pt x="1059466" y="1770048"/>
                  </a:lnTo>
                  <a:lnTo>
                    <a:pt x="1013827" y="1778981"/>
                  </a:lnTo>
                  <a:lnTo>
                    <a:pt x="967381" y="1785446"/>
                  </a:lnTo>
                  <a:lnTo>
                    <a:pt x="920193" y="1789374"/>
                  </a:lnTo>
                  <a:lnTo>
                    <a:pt x="872331" y="1790699"/>
                  </a:lnTo>
                  <a:lnTo>
                    <a:pt x="824469" y="1789374"/>
                  </a:lnTo>
                  <a:lnTo>
                    <a:pt x="777281" y="1785445"/>
                  </a:lnTo>
                  <a:lnTo>
                    <a:pt x="730834" y="1778980"/>
                  </a:lnTo>
                  <a:lnTo>
                    <a:pt x="685195" y="1770048"/>
                  </a:lnTo>
                  <a:lnTo>
                    <a:pt x="640431" y="1758716"/>
                  </a:lnTo>
                  <a:lnTo>
                    <a:pt x="596607" y="1745054"/>
                  </a:lnTo>
                  <a:lnTo>
                    <a:pt x="553790" y="1729128"/>
                  </a:lnTo>
                  <a:lnTo>
                    <a:pt x="512047" y="1711008"/>
                  </a:lnTo>
                  <a:lnTo>
                    <a:pt x="471445" y="1690762"/>
                  </a:lnTo>
                  <a:lnTo>
                    <a:pt x="432049" y="1668458"/>
                  </a:lnTo>
                  <a:lnTo>
                    <a:pt x="393926" y="1644164"/>
                  </a:lnTo>
                  <a:lnTo>
                    <a:pt x="357144" y="1617949"/>
                  </a:lnTo>
                  <a:lnTo>
                    <a:pt x="321767" y="1589880"/>
                  </a:lnTo>
                  <a:lnTo>
                    <a:pt x="287864" y="1560027"/>
                  </a:lnTo>
                  <a:lnTo>
                    <a:pt x="255500" y="1528457"/>
                  </a:lnTo>
                  <a:lnTo>
                    <a:pt x="224742" y="1495239"/>
                  </a:lnTo>
                  <a:lnTo>
                    <a:pt x="195656" y="1460441"/>
                  </a:lnTo>
                  <a:lnTo>
                    <a:pt x="168309" y="1424131"/>
                  </a:lnTo>
                  <a:lnTo>
                    <a:pt x="142768" y="1386378"/>
                  </a:lnTo>
                  <a:lnTo>
                    <a:pt x="119099" y="1347250"/>
                  </a:lnTo>
                  <a:lnTo>
                    <a:pt x="97368" y="1306814"/>
                  </a:lnTo>
                  <a:lnTo>
                    <a:pt x="77642" y="1265140"/>
                  </a:lnTo>
                  <a:lnTo>
                    <a:pt x="59988" y="1222296"/>
                  </a:lnTo>
                  <a:lnTo>
                    <a:pt x="44472" y="1178349"/>
                  </a:lnTo>
                  <a:lnTo>
                    <a:pt x="31160" y="1133369"/>
                  </a:lnTo>
                  <a:lnTo>
                    <a:pt x="20120" y="1087423"/>
                  </a:lnTo>
                  <a:lnTo>
                    <a:pt x="11417" y="1040580"/>
                  </a:lnTo>
                  <a:lnTo>
                    <a:pt x="5118" y="992908"/>
                  </a:lnTo>
                  <a:lnTo>
                    <a:pt x="1290" y="944475"/>
                  </a:lnTo>
                  <a:lnTo>
                    <a:pt x="0" y="895349"/>
                  </a:lnTo>
                  <a:close/>
                </a:path>
              </a:pathLst>
            </a:custGeom>
            <a:ln w="9525">
              <a:solidFill>
                <a:srgbClr val="000000"/>
              </a:solidFill>
            </a:ln>
          </p:spPr>
          <p:txBody>
            <a:bodyPr wrap="square" lIns="0" tIns="0" rIns="0" bIns="0" rtlCol="0"/>
            <a:lstStyle/>
            <a:p/>
          </p:txBody>
        </p:sp>
        <p:pic>
          <p:nvPicPr>
            <p:cNvPr id="18" name="object 18"/>
            <p:cNvPicPr/>
            <p:nvPr/>
          </p:nvPicPr>
          <p:blipFill>
            <a:blip r:embed="rId9"/>
            <a:stretch>
              <a:fillRect/>
            </a:stretch>
          </p:blipFill>
          <p:spPr>
            <a:xfrm>
              <a:off x="1647189" y="2874645"/>
              <a:ext cx="1345882" cy="675775"/>
            </a:xfrm>
            <a:prstGeom prst="rect">
              <a:avLst/>
            </a:prstGeom>
          </p:spPr>
        </p:pic>
      </p:grpSp>
      <p:sp>
        <p:nvSpPr>
          <p:cNvPr id="19" name="object 19"/>
          <p:cNvSpPr txBox="1"/>
          <p:nvPr/>
        </p:nvSpPr>
        <p:spPr>
          <a:xfrm>
            <a:off x="1591468" y="3288982"/>
            <a:ext cx="1447800" cy="452120"/>
          </a:xfrm>
          <a:prstGeom prst="rect">
            <a:avLst/>
          </a:prstGeom>
        </p:spPr>
        <p:txBody>
          <a:bodyPr vert="horz" wrap="square" lIns="0" tIns="12700" rIns="0" bIns="0" rtlCol="0">
            <a:spAutoFit/>
          </a:bodyPr>
          <a:lstStyle/>
          <a:p>
            <a:pPr marL="12700">
              <a:lnSpc>
                <a:spcPct val="100000"/>
              </a:lnSpc>
              <a:spcBef>
                <a:spcPts val="100"/>
              </a:spcBef>
            </a:pPr>
            <a:r>
              <a:rPr sz="2800" spc="-15">
                <a:solidFill>
                  <a:srgbClr val="FFFFFF"/>
                </a:solidFill>
                <a:latin typeface="黑体"/>
                <a:cs typeface="黑体"/>
              </a:rPr>
              <a:t>提交网站</a:t>
            </a:r>
            <a:endParaRPr sz="2800">
              <a:latin typeface="黑体"/>
              <a:cs typeface="黑体"/>
            </a:endParaRPr>
          </a:p>
        </p:txBody>
      </p:sp>
      <p:sp>
        <p:nvSpPr>
          <p:cNvPr id="20" name="object 20"/>
          <p:cNvSpPr txBox="1"/>
          <p:nvPr/>
        </p:nvSpPr>
        <p:spPr>
          <a:xfrm>
            <a:off x="1591468" y="3715702"/>
            <a:ext cx="1447800" cy="452120"/>
          </a:xfrm>
          <a:prstGeom prst="rect">
            <a:avLst/>
          </a:prstGeom>
        </p:spPr>
        <p:txBody>
          <a:bodyPr vert="horz" wrap="square" lIns="0" tIns="12700" rIns="0" bIns="0" rtlCol="0">
            <a:spAutoFit/>
          </a:bodyPr>
          <a:lstStyle/>
          <a:p>
            <a:pPr marL="12700">
              <a:lnSpc>
                <a:spcPct val="100000"/>
              </a:lnSpc>
              <a:spcBef>
                <a:spcPts val="100"/>
              </a:spcBef>
            </a:pPr>
            <a:r>
              <a:rPr sz="2800" spc="-15">
                <a:solidFill>
                  <a:srgbClr val="FFFFFF"/>
                </a:solidFill>
                <a:latin typeface="黑体"/>
                <a:cs typeface="黑体"/>
              </a:rPr>
              <a:t>申请免试</a:t>
            </a:r>
            <a:endParaRPr sz="2800">
              <a:latin typeface="黑体"/>
              <a:cs typeface="黑体"/>
            </a:endParaRPr>
          </a:p>
        </p:txBody>
      </p:sp>
      <p:grpSp>
        <p:nvGrpSpPr>
          <p:cNvPr id="21" name="object 21"/>
          <p:cNvGrpSpPr/>
          <p:nvPr/>
        </p:nvGrpSpPr>
        <p:grpSpPr>
          <a:xfrm>
            <a:off x="5199060" y="4100511"/>
            <a:ext cx="2022475" cy="1998980"/>
            <a:chOff x="5199060" y="4100511"/>
            <a:chExt cx="2022475" cy="1998980"/>
          </a:xfrm>
        </p:grpSpPr>
        <p:pic>
          <p:nvPicPr>
            <p:cNvPr id="22" name="object 22"/>
            <p:cNvPicPr/>
            <p:nvPr/>
          </p:nvPicPr>
          <p:blipFill>
            <a:blip r:embed="rId10"/>
            <a:stretch>
              <a:fillRect/>
            </a:stretch>
          </p:blipFill>
          <p:spPr>
            <a:xfrm>
              <a:off x="5203823" y="4105274"/>
              <a:ext cx="2012949" cy="1989137"/>
            </a:xfrm>
            <a:prstGeom prst="rect">
              <a:avLst/>
            </a:prstGeom>
          </p:spPr>
        </p:pic>
        <p:sp>
          <p:nvSpPr>
            <p:cNvPr id="23" name="object 23"/>
            <p:cNvSpPr/>
            <p:nvPr/>
          </p:nvSpPr>
          <p:spPr>
            <a:xfrm>
              <a:off x="5203823" y="4105274"/>
              <a:ext cx="2012950" cy="1989455"/>
            </a:xfrm>
            <a:custGeom>
              <a:rect l="l" t="t" r="r" b="b"/>
              <a:pathLst>
                <a:path w="2012950" h="1989454">
                  <a:moveTo>
                    <a:pt x="1" y="994569"/>
                  </a:moveTo>
                  <a:lnTo>
                    <a:pt x="1161" y="946382"/>
                  </a:lnTo>
                  <a:lnTo>
                    <a:pt x="4608" y="898786"/>
                  </a:lnTo>
                  <a:lnTo>
                    <a:pt x="10288" y="851834"/>
                  </a:lnTo>
                  <a:lnTo>
                    <a:pt x="18149" y="805578"/>
                  </a:lnTo>
                  <a:lnTo>
                    <a:pt x="28137" y="760071"/>
                  </a:lnTo>
                  <a:lnTo>
                    <a:pt x="40201" y="715363"/>
                  </a:lnTo>
                  <a:lnTo>
                    <a:pt x="54288" y="671508"/>
                  </a:lnTo>
                  <a:lnTo>
                    <a:pt x="70344" y="628558"/>
                  </a:lnTo>
                  <a:lnTo>
                    <a:pt x="88317" y="586564"/>
                  </a:lnTo>
                  <a:lnTo>
                    <a:pt x="108155" y="545579"/>
                  </a:lnTo>
                  <a:lnTo>
                    <a:pt x="129804" y="505655"/>
                  </a:lnTo>
                  <a:lnTo>
                    <a:pt x="153212" y="466843"/>
                  </a:lnTo>
                  <a:lnTo>
                    <a:pt x="178326" y="429197"/>
                  </a:lnTo>
                  <a:lnTo>
                    <a:pt x="205094" y="392768"/>
                  </a:lnTo>
                  <a:lnTo>
                    <a:pt x="233462" y="357607"/>
                  </a:lnTo>
                  <a:lnTo>
                    <a:pt x="263378" y="323768"/>
                  </a:lnTo>
                  <a:lnTo>
                    <a:pt x="294790" y="291303"/>
                  </a:lnTo>
                  <a:lnTo>
                    <a:pt x="327644" y="260263"/>
                  </a:lnTo>
                  <a:lnTo>
                    <a:pt x="361888" y="230700"/>
                  </a:lnTo>
                  <a:lnTo>
                    <a:pt x="397469" y="202668"/>
                  </a:lnTo>
                  <a:lnTo>
                    <a:pt x="434334" y="176217"/>
                  </a:lnTo>
                  <a:lnTo>
                    <a:pt x="472432" y="151399"/>
                  </a:lnTo>
                  <a:lnTo>
                    <a:pt x="511708" y="128268"/>
                  </a:lnTo>
                  <a:lnTo>
                    <a:pt x="552110" y="106875"/>
                  </a:lnTo>
                  <a:lnTo>
                    <a:pt x="593586" y="87272"/>
                  </a:lnTo>
                  <a:lnTo>
                    <a:pt x="636082" y="69512"/>
                  </a:lnTo>
                  <a:lnTo>
                    <a:pt x="679547" y="53645"/>
                  </a:lnTo>
                  <a:lnTo>
                    <a:pt x="723926" y="39725"/>
                  </a:lnTo>
                  <a:lnTo>
                    <a:pt x="769169" y="27804"/>
                  </a:lnTo>
                  <a:lnTo>
                    <a:pt x="815221" y="17934"/>
                  </a:lnTo>
                  <a:lnTo>
                    <a:pt x="862031" y="10166"/>
                  </a:lnTo>
                  <a:lnTo>
                    <a:pt x="909545" y="4553"/>
                  </a:lnTo>
                  <a:lnTo>
                    <a:pt x="957710" y="1147"/>
                  </a:lnTo>
                  <a:lnTo>
                    <a:pt x="1006475" y="0"/>
                  </a:lnTo>
                  <a:lnTo>
                    <a:pt x="1055239" y="1146"/>
                  </a:lnTo>
                  <a:lnTo>
                    <a:pt x="1103404" y="4552"/>
                  </a:lnTo>
                  <a:lnTo>
                    <a:pt x="1150918" y="10165"/>
                  </a:lnTo>
                  <a:lnTo>
                    <a:pt x="1197728" y="17933"/>
                  </a:lnTo>
                  <a:lnTo>
                    <a:pt x="1243780" y="27803"/>
                  </a:lnTo>
                  <a:lnTo>
                    <a:pt x="1289022" y="39725"/>
                  </a:lnTo>
                  <a:lnTo>
                    <a:pt x="1333402" y="53644"/>
                  </a:lnTo>
                  <a:lnTo>
                    <a:pt x="1376867" y="69511"/>
                  </a:lnTo>
                  <a:lnTo>
                    <a:pt x="1419363" y="87271"/>
                  </a:lnTo>
                  <a:lnTo>
                    <a:pt x="1460839" y="106874"/>
                  </a:lnTo>
                  <a:lnTo>
                    <a:pt x="1501241" y="128267"/>
                  </a:lnTo>
                  <a:lnTo>
                    <a:pt x="1540517" y="151398"/>
                  </a:lnTo>
                  <a:lnTo>
                    <a:pt x="1578614" y="176215"/>
                  </a:lnTo>
                  <a:lnTo>
                    <a:pt x="1615480" y="202666"/>
                  </a:lnTo>
                  <a:lnTo>
                    <a:pt x="1651061" y="230699"/>
                  </a:lnTo>
                  <a:lnTo>
                    <a:pt x="1685305" y="260262"/>
                  </a:lnTo>
                  <a:lnTo>
                    <a:pt x="1718159" y="291302"/>
                  </a:lnTo>
                  <a:lnTo>
                    <a:pt x="1749571" y="323767"/>
                  </a:lnTo>
                  <a:lnTo>
                    <a:pt x="1779487" y="357606"/>
                  </a:lnTo>
                  <a:lnTo>
                    <a:pt x="1807855" y="392766"/>
                  </a:lnTo>
                  <a:lnTo>
                    <a:pt x="1834623" y="429195"/>
                  </a:lnTo>
                  <a:lnTo>
                    <a:pt x="1859737" y="466842"/>
                  </a:lnTo>
                  <a:lnTo>
                    <a:pt x="1883145" y="505653"/>
                  </a:lnTo>
                  <a:lnTo>
                    <a:pt x="1904795" y="545578"/>
                  </a:lnTo>
                  <a:lnTo>
                    <a:pt x="1924632" y="586563"/>
                  </a:lnTo>
                  <a:lnTo>
                    <a:pt x="1942606" y="628557"/>
                  </a:lnTo>
                  <a:lnTo>
                    <a:pt x="1958662" y="671507"/>
                  </a:lnTo>
                  <a:lnTo>
                    <a:pt x="1972748" y="715362"/>
                  </a:lnTo>
                  <a:lnTo>
                    <a:pt x="1984812" y="760069"/>
                  </a:lnTo>
                  <a:lnTo>
                    <a:pt x="1994801" y="805577"/>
                  </a:lnTo>
                  <a:lnTo>
                    <a:pt x="2002662" y="851833"/>
                  </a:lnTo>
                  <a:lnTo>
                    <a:pt x="2008342" y="898785"/>
                  </a:lnTo>
                  <a:lnTo>
                    <a:pt x="2011789" y="946380"/>
                  </a:lnTo>
                  <a:lnTo>
                    <a:pt x="2012950" y="994568"/>
                  </a:lnTo>
                  <a:lnTo>
                    <a:pt x="2011788" y="1042756"/>
                  </a:lnTo>
                  <a:lnTo>
                    <a:pt x="2008341" y="1090352"/>
                  </a:lnTo>
                  <a:lnTo>
                    <a:pt x="2002661" y="1137303"/>
                  </a:lnTo>
                  <a:lnTo>
                    <a:pt x="1994800" y="1183559"/>
                  </a:lnTo>
                  <a:lnTo>
                    <a:pt x="1984812" y="1229067"/>
                  </a:lnTo>
                  <a:lnTo>
                    <a:pt x="1972748" y="1273774"/>
                  </a:lnTo>
                  <a:lnTo>
                    <a:pt x="1958661" y="1317629"/>
                  </a:lnTo>
                  <a:lnTo>
                    <a:pt x="1942605" y="1360579"/>
                  </a:lnTo>
                  <a:lnTo>
                    <a:pt x="1924632" y="1402573"/>
                  </a:lnTo>
                  <a:lnTo>
                    <a:pt x="1904795" y="1443558"/>
                  </a:lnTo>
                  <a:lnTo>
                    <a:pt x="1883145" y="1483483"/>
                  </a:lnTo>
                  <a:lnTo>
                    <a:pt x="1859737" y="1522294"/>
                  </a:lnTo>
                  <a:lnTo>
                    <a:pt x="1834623" y="1559941"/>
                  </a:lnTo>
                  <a:lnTo>
                    <a:pt x="1807856" y="1596370"/>
                  </a:lnTo>
                  <a:lnTo>
                    <a:pt x="1779487" y="1631530"/>
                  </a:lnTo>
                  <a:lnTo>
                    <a:pt x="1749571" y="1665369"/>
                  </a:lnTo>
                  <a:lnTo>
                    <a:pt x="1718159" y="1697834"/>
                  </a:lnTo>
                  <a:lnTo>
                    <a:pt x="1685305" y="1728875"/>
                  </a:lnTo>
                  <a:lnTo>
                    <a:pt x="1651061" y="1758437"/>
                  </a:lnTo>
                  <a:lnTo>
                    <a:pt x="1615480" y="1786470"/>
                  </a:lnTo>
                  <a:lnTo>
                    <a:pt x="1578615" y="1812921"/>
                  </a:lnTo>
                  <a:lnTo>
                    <a:pt x="1540518" y="1837738"/>
                  </a:lnTo>
                  <a:lnTo>
                    <a:pt x="1501242" y="1860869"/>
                  </a:lnTo>
                  <a:lnTo>
                    <a:pt x="1460839" y="1882262"/>
                  </a:lnTo>
                  <a:lnTo>
                    <a:pt x="1419364" y="1901865"/>
                  </a:lnTo>
                  <a:lnTo>
                    <a:pt x="1376867" y="1919626"/>
                  </a:lnTo>
                  <a:lnTo>
                    <a:pt x="1333403" y="1935492"/>
                  </a:lnTo>
                  <a:lnTo>
                    <a:pt x="1289023" y="1949412"/>
                  </a:lnTo>
                  <a:lnTo>
                    <a:pt x="1243780" y="1961333"/>
                  </a:lnTo>
                  <a:lnTo>
                    <a:pt x="1197728" y="1971203"/>
                  </a:lnTo>
                  <a:lnTo>
                    <a:pt x="1150919" y="1978971"/>
                  </a:lnTo>
                  <a:lnTo>
                    <a:pt x="1103405" y="1984584"/>
                  </a:lnTo>
                  <a:lnTo>
                    <a:pt x="1055239" y="1987990"/>
                  </a:lnTo>
                  <a:lnTo>
                    <a:pt x="1006475" y="1989137"/>
                  </a:lnTo>
                  <a:lnTo>
                    <a:pt x="957710" y="1987989"/>
                  </a:lnTo>
                  <a:lnTo>
                    <a:pt x="909545" y="1984583"/>
                  </a:lnTo>
                  <a:lnTo>
                    <a:pt x="862031" y="1978971"/>
                  </a:lnTo>
                  <a:lnTo>
                    <a:pt x="815221" y="1971203"/>
                  </a:lnTo>
                  <a:lnTo>
                    <a:pt x="769169" y="1961332"/>
                  </a:lnTo>
                  <a:lnTo>
                    <a:pt x="723926" y="1949411"/>
                  </a:lnTo>
                  <a:lnTo>
                    <a:pt x="679547" y="1935491"/>
                  </a:lnTo>
                  <a:lnTo>
                    <a:pt x="636082" y="1919625"/>
                  </a:lnTo>
                  <a:lnTo>
                    <a:pt x="593585" y="1901865"/>
                  </a:lnTo>
                  <a:lnTo>
                    <a:pt x="552110" y="1882262"/>
                  </a:lnTo>
                  <a:lnTo>
                    <a:pt x="511707" y="1860869"/>
                  </a:lnTo>
                  <a:lnTo>
                    <a:pt x="472431" y="1837737"/>
                  </a:lnTo>
                  <a:lnTo>
                    <a:pt x="434334" y="1812920"/>
                  </a:lnTo>
                  <a:lnTo>
                    <a:pt x="397469" y="1786469"/>
                  </a:lnTo>
                  <a:lnTo>
                    <a:pt x="361888" y="1758437"/>
                  </a:lnTo>
                  <a:lnTo>
                    <a:pt x="327644" y="1728874"/>
                  </a:lnTo>
                  <a:lnTo>
                    <a:pt x="294790" y="1697834"/>
                  </a:lnTo>
                  <a:lnTo>
                    <a:pt x="263378" y="1665369"/>
                  </a:lnTo>
                  <a:lnTo>
                    <a:pt x="233462" y="1631530"/>
                  </a:lnTo>
                  <a:lnTo>
                    <a:pt x="205093" y="1596370"/>
                  </a:lnTo>
                  <a:lnTo>
                    <a:pt x="178326" y="1559940"/>
                  </a:lnTo>
                  <a:lnTo>
                    <a:pt x="153211" y="1522294"/>
                  </a:lnTo>
                  <a:lnTo>
                    <a:pt x="129803" y="1483482"/>
                  </a:lnTo>
                  <a:lnTo>
                    <a:pt x="108154" y="1443558"/>
                  </a:lnTo>
                  <a:lnTo>
                    <a:pt x="88317" y="1402573"/>
                  </a:lnTo>
                  <a:lnTo>
                    <a:pt x="70343" y="1360579"/>
                  </a:lnTo>
                  <a:lnTo>
                    <a:pt x="54287" y="1317629"/>
                  </a:lnTo>
                  <a:lnTo>
                    <a:pt x="40201" y="1273774"/>
                  </a:lnTo>
                  <a:lnTo>
                    <a:pt x="28137" y="1229067"/>
                  </a:lnTo>
                  <a:lnTo>
                    <a:pt x="18148" y="1183559"/>
                  </a:lnTo>
                  <a:lnTo>
                    <a:pt x="10287" y="1137303"/>
                  </a:lnTo>
                  <a:lnTo>
                    <a:pt x="4607" y="1090351"/>
                  </a:lnTo>
                  <a:lnTo>
                    <a:pt x="1160" y="1042755"/>
                  </a:lnTo>
                  <a:lnTo>
                    <a:pt x="0" y="994567"/>
                  </a:lnTo>
                  <a:close/>
                </a:path>
              </a:pathLst>
            </a:custGeom>
            <a:ln w="9525">
              <a:solidFill>
                <a:srgbClr val="000000"/>
              </a:solidFill>
            </a:ln>
          </p:spPr>
          <p:txBody>
            <a:bodyPr wrap="square" lIns="0" tIns="0" rIns="0" bIns="0" rtlCol="0"/>
            <a:lstStyle/>
            <a:p/>
          </p:txBody>
        </p:sp>
        <p:pic>
          <p:nvPicPr>
            <p:cNvPr id="24" name="object 24"/>
            <p:cNvPicPr/>
            <p:nvPr/>
          </p:nvPicPr>
          <p:blipFill>
            <a:blip r:embed="rId11"/>
            <a:stretch>
              <a:fillRect/>
            </a:stretch>
          </p:blipFill>
          <p:spPr>
            <a:xfrm>
              <a:off x="5433876" y="4138427"/>
              <a:ext cx="1552847" cy="750662"/>
            </a:xfrm>
            <a:prstGeom prst="rect">
              <a:avLst/>
            </a:prstGeom>
          </p:spPr>
        </p:pic>
      </p:grpSp>
      <p:sp>
        <p:nvSpPr>
          <p:cNvPr id="25" name="object 25"/>
          <p:cNvSpPr txBox="1"/>
          <p:nvPr/>
        </p:nvSpPr>
        <p:spPr>
          <a:xfrm>
            <a:off x="5492750" y="4616132"/>
            <a:ext cx="1447800" cy="878840"/>
          </a:xfrm>
          <a:prstGeom prst="rect">
            <a:avLst/>
          </a:prstGeom>
        </p:spPr>
        <p:txBody>
          <a:bodyPr vert="horz" wrap="square" lIns="0" tIns="12700" rIns="0" bIns="0" rtlCol="0">
            <a:spAutoFit/>
          </a:bodyPr>
          <a:lstStyle/>
          <a:p>
            <a:pPr marL="12700" marR="5080">
              <a:lnSpc>
                <a:spcPct val="100000"/>
              </a:lnSpc>
              <a:spcBef>
                <a:spcPts val="100"/>
              </a:spcBef>
            </a:pPr>
            <a:r>
              <a:rPr sz="2800" spc="-15">
                <a:solidFill>
                  <a:srgbClr val="FFFFFF"/>
                </a:solidFill>
                <a:latin typeface="黑体"/>
                <a:cs typeface="黑体"/>
              </a:rPr>
              <a:t>提交课程设计免试</a:t>
            </a:r>
            <a:endParaRPr sz="2800">
              <a:latin typeface="黑体"/>
              <a:cs typeface="黑体"/>
            </a:endParaRPr>
          </a:p>
        </p:txBody>
      </p:sp>
      <p:grpSp>
        <p:nvGrpSpPr>
          <p:cNvPr id="26" name="object 26"/>
          <p:cNvGrpSpPr/>
          <p:nvPr/>
        </p:nvGrpSpPr>
        <p:grpSpPr>
          <a:xfrm>
            <a:off x="2346324" y="3857651"/>
            <a:ext cx="2103755" cy="2399030"/>
            <a:chOff x="2346324" y="3857651"/>
            <a:chExt cx="2103755" cy="2399030"/>
          </a:xfrm>
        </p:grpSpPr>
        <p:pic>
          <p:nvPicPr>
            <p:cNvPr id="27" name="object 27"/>
            <p:cNvPicPr/>
            <p:nvPr/>
          </p:nvPicPr>
          <p:blipFill>
            <a:blip r:embed="rId12"/>
            <a:stretch>
              <a:fillRect/>
            </a:stretch>
          </p:blipFill>
          <p:spPr>
            <a:xfrm>
              <a:off x="2351087" y="3857651"/>
              <a:ext cx="2098609" cy="2393920"/>
            </a:xfrm>
            <a:prstGeom prst="rect">
              <a:avLst/>
            </a:prstGeom>
          </p:spPr>
        </p:pic>
        <p:sp>
          <p:nvSpPr>
            <p:cNvPr id="28" name="object 28"/>
            <p:cNvSpPr/>
            <p:nvPr/>
          </p:nvSpPr>
          <p:spPr>
            <a:xfrm>
              <a:off x="2351087" y="4648198"/>
              <a:ext cx="1621155" cy="1603375"/>
            </a:xfrm>
            <a:custGeom>
              <a:rect l="l" t="t" r="r" b="b"/>
              <a:pathLst>
                <a:path w="1621154" h="1603375">
                  <a:moveTo>
                    <a:pt x="0" y="801688"/>
                  </a:moveTo>
                  <a:lnTo>
                    <a:pt x="1376" y="754583"/>
                  </a:lnTo>
                  <a:lnTo>
                    <a:pt x="5453" y="708194"/>
                  </a:lnTo>
                  <a:lnTo>
                    <a:pt x="12154" y="662598"/>
                  </a:lnTo>
                  <a:lnTo>
                    <a:pt x="21404" y="617868"/>
                  </a:lnTo>
                  <a:lnTo>
                    <a:pt x="33127" y="574081"/>
                  </a:lnTo>
                  <a:lnTo>
                    <a:pt x="47246" y="531312"/>
                  </a:lnTo>
                  <a:lnTo>
                    <a:pt x="63687" y="489635"/>
                  </a:lnTo>
                  <a:lnTo>
                    <a:pt x="82372" y="449126"/>
                  </a:lnTo>
                  <a:lnTo>
                    <a:pt x="103226" y="409860"/>
                  </a:lnTo>
                  <a:lnTo>
                    <a:pt x="126172" y="371913"/>
                  </a:lnTo>
                  <a:lnTo>
                    <a:pt x="151136" y="335358"/>
                  </a:lnTo>
                  <a:lnTo>
                    <a:pt x="178040" y="300273"/>
                  </a:lnTo>
                  <a:lnTo>
                    <a:pt x="206809" y="266732"/>
                  </a:lnTo>
                  <a:lnTo>
                    <a:pt x="237366" y="234809"/>
                  </a:lnTo>
                  <a:lnTo>
                    <a:pt x="269636" y="204581"/>
                  </a:lnTo>
                  <a:lnTo>
                    <a:pt x="303543" y="176122"/>
                  </a:lnTo>
                  <a:lnTo>
                    <a:pt x="339010" y="149508"/>
                  </a:lnTo>
                  <a:lnTo>
                    <a:pt x="375963" y="124813"/>
                  </a:lnTo>
                  <a:lnTo>
                    <a:pt x="414323" y="102114"/>
                  </a:lnTo>
                  <a:lnTo>
                    <a:pt x="454017" y="81485"/>
                  </a:lnTo>
                  <a:lnTo>
                    <a:pt x="494967" y="63001"/>
                  </a:lnTo>
                  <a:lnTo>
                    <a:pt x="537098" y="46737"/>
                  </a:lnTo>
                  <a:lnTo>
                    <a:pt x="580333" y="32770"/>
                  </a:lnTo>
                  <a:lnTo>
                    <a:pt x="624597" y="21173"/>
                  </a:lnTo>
                  <a:lnTo>
                    <a:pt x="669813" y="12023"/>
                  </a:lnTo>
                  <a:lnTo>
                    <a:pt x="715906" y="5394"/>
                  </a:lnTo>
                  <a:lnTo>
                    <a:pt x="762800" y="1361"/>
                  </a:lnTo>
                  <a:lnTo>
                    <a:pt x="810418" y="0"/>
                  </a:lnTo>
                  <a:lnTo>
                    <a:pt x="858036" y="1360"/>
                  </a:lnTo>
                  <a:lnTo>
                    <a:pt x="904930" y="5393"/>
                  </a:lnTo>
                  <a:lnTo>
                    <a:pt x="951023" y="12022"/>
                  </a:lnTo>
                  <a:lnTo>
                    <a:pt x="996239" y="21172"/>
                  </a:lnTo>
                  <a:lnTo>
                    <a:pt x="1040503" y="32769"/>
                  </a:lnTo>
                  <a:lnTo>
                    <a:pt x="1083738" y="46737"/>
                  </a:lnTo>
                  <a:lnTo>
                    <a:pt x="1125869" y="63000"/>
                  </a:lnTo>
                  <a:lnTo>
                    <a:pt x="1166819" y="81484"/>
                  </a:lnTo>
                  <a:lnTo>
                    <a:pt x="1206513" y="102113"/>
                  </a:lnTo>
                  <a:lnTo>
                    <a:pt x="1244874" y="124812"/>
                  </a:lnTo>
                  <a:lnTo>
                    <a:pt x="1281826" y="149507"/>
                  </a:lnTo>
                  <a:lnTo>
                    <a:pt x="1317293" y="176121"/>
                  </a:lnTo>
                  <a:lnTo>
                    <a:pt x="1351200" y="204580"/>
                  </a:lnTo>
                  <a:lnTo>
                    <a:pt x="1383470" y="234808"/>
                  </a:lnTo>
                  <a:lnTo>
                    <a:pt x="1414028" y="266730"/>
                  </a:lnTo>
                  <a:lnTo>
                    <a:pt x="1442797" y="300272"/>
                  </a:lnTo>
                  <a:lnTo>
                    <a:pt x="1469701" y="335357"/>
                  </a:lnTo>
                  <a:lnTo>
                    <a:pt x="1494664" y="371911"/>
                  </a:lnTo>
                  <a:lnTo>
                    <a:pt x="1517611" y="409859"/>
                  </a:lnTo>
                  <a:lnTo>
                    <a:pt x="1538465" y="449125"/>
                  </a:lnTo>
                  <a:lnTo>
                    <a:pt x="1557150" y="489633"/>
                  </a:lnTo>
                  <a:lnTo>
                    <a:pt x="1573590" y="531310"/>
                  </a:lnTo>
                  <a:lnTo>
                    <a:pt x="1587710" y="574080"/>
                  </a:lnTo>
                  <a:lnTo>
                    <a:pt x="1599433" y="617867"/>
                  </a:lnTo>
                  <a:lnTo>
                    <a:pt x="1608683" y="662596"/>
                  </a:lnTo>
                  <a:lnTo>
                    <a:pt x="1615385" y="708193"/>
                  </a:lnTo>
                  <a:lnTo>
                    <a:pt x="1619461" y="754581"/>
                  </a:lnTo>
                  <a:lnTo>
                    <a:pt x="1620837" y="801687"/>
                  </a:lnTo>
                  <a:lnTo>
                    <a:pt x="1619461" y="848791"/>
                  </a:lnTo>
                  <a:lnTo>
                    <a:pt x="1615384" y="895180"/>
                  </a:lnTo>
                  <a:lnTo>
                    <a:pt x="1608683" y="940776"/>
                  </a:lnTo>
                  <a:lnTo>
                    <a:pt x="1599433" y="985506"/>
                  </a:lnTo>
                  <a:lnTo>
                    <a:pt x="1587710" y="1029293"/>
                  </a:lnTo>
                  <a:lnTo>
                    <a:pt x="1573590" y="1072062"/>
                  </a:lnTo>
                  <a:lnTo>
                    <a:pt x="1557150" y="1113739"/>
                  </a:lnTo>
                  <a:lnTo>
                    <a:pt x="1538465" y="1154248"/>
                  </a:lnTo>
                  <a:lnTo>
                    <a:pt x="1517611" y="1193514"/>
                  </a:lnTo>
                  <a:lnTo>
                    <a:pt x="1494664" y="1231461"/>
                  </a:lnTo>
                  <a:lnTo>
                    <a:pt x="1469701" y="1268015"/>
                  </a:lnTo>
                  <a:lnTo>
                    <a:pt x="1442797" y="1303101"/>
                  </a:lnTo>
                  <a:lnTo>
                    <a:pt x="1414028" y="1336642"/>
                  </a:lnTo>
                  <a:lnTo>
                    <a:pt x="1383471" y="1368565"/>
                  </a:lnTo>
                  <a:lnTo>
                    <a:pt x="1351200" y="1398793"/>
                  </a:lnTo>
                  <a:lnTo>
                    <a:pt x="1317294" y="1427252"/>
                  </a:lnTo>
                  <a:lnTo>
                    <a:pt x="1281826" y="1453866"/>
                  </a:lnTo>
                  <a:lnTo>
                    <a:pt x="1244874" y="1478561"/>
                  </a:lnTo>
                  <a:lnTo>
                    <a:pt x="1206513" y="1501260"/>
                  </a:lnTo>
                  <a:lnTo>
                    <a:pt x="1166820" y="1521889"/>
                  </a:lnTo>
                  <a:lnTo>
                    <a:pt x="1125870" y="1540373"/>
                  </a:lnTo>
                  <a:lnTo>
                    <a:pt x="1083739" y="1556636"/>
                  </a:lnTo>
                  <a:lnTo>
                    <a:pt x="1040504" y="1570604"/>
                  </a:lnTo>
                  <a:lnTo>
                    <a:pt x="996240" y="1582201"/>
                  </a:lnTo>
                  <a:lnTo>
                    <a:pt x="951023" y="1591351"/>
                  </a:lnTo>
                  <a:lnTo>
                    <a:pt x="904930" y="1597980"/>
                  </a:lnTo>
                  <a:lnTo>
                    <a:pt x="858036" y="1602013"/>
                  </a:lnTo>
                  <a:lnTo>
                    <a:pt x="810418" y="1603374"/>
                  </a:lnTo>
                  <a:lnTo>
                    <a:pt x="762800" y="1602012"/>
                  </a:lnTo>
                  <a:lnTo>
                    <a:pt x="715907" y="1597979"/>
                  </a:lnTo>
                  <a:lnTo>
                    <a:pt x="669814" y="1591350"/>
                  </a:lnTo>
                  <a:lnTo>
                    <a:pt x="624597" y="1582200"/>
                  </a:lnTo>
                  <a:lnTo>
                    <a:pt x="580333" y="1570603"/>
                  </a:lnTo>
                  <a:lnTo>
                    <a:pt x="537098" y="1556636"/>
                  </a:lnTo>
                  <a:lnTo>
                    <a:pt x="494967" y="1540373"/>
                  </a:lnTo>
                  <a:lnTo>
                    <a:pt x="454017" y="1521889"/>
                  </a:lnTo>
                  <a:lnTo>
                    <a:pt x="414324" y="1501260"/>
                  </a:lnTo>
                  <a:lnTo>
                    <a:pt x="375963" y="1478560"/>
                  </a:lnTo>
                  <a:lnTo>
                    <a:pt x="339011" y="1453866"/>
                  </a:lnTo>
                  <a:lnTo>
                    <a:pt x="303543" y="1427252"/>
                  </a:lnTo>
                  <a:lnTo>
                    <a:pt x="269636" y="1398793"/>
                  </a:lnTo>
                  <a:lnTo>
                    <a:pt x="237366" y="1368564"/>
                  </a:lnTo>
                  <a:lnTo>
                    <a:pt x="206808" y="1336642"/>
                  </a:lnTo>
                  <a:lnTo>
                    <a:pt x="178040" y="1303100"/>
                  </a:lnTo>
                  <a:lnTo>
                    <a:pt x="151136" y="1268015"/>
                  </a:lnTo>
                  <a:lnTo>
                    <a:pt x="126172" y="1231461"/>
                  </a:lnTo>
                  <a:lnTo>
                    <a:pt x="103226" y="1193513"/>
                  </a:lnTo>
                  <a:lnTo>
                    <a:pt x="82372" y="1154248"/>
                  </a:lnTo>
                  <a:lnTo>
                    <a:pt x="63686" y="1113739"/>
                  </a:lnTo>
                  <a:lnTo>
                    <a:pt x="47246" y="1072062"/>
                  </a:lnTo>
                  <a:lnTo>
                    <a:pt x="33126" y="1029292"/>
                  </a:lnTo>
                  <a:lnTo>
                    <a:pt x="21403" y="985505"/>
                  </a:lnTo>
                  <a:lnTo>
                    <a:pt x="12153" y="940776"/>
                  </a:lnTo>
                  <a:lnTo>
                    <a:pt x="5452" y="895180"/>
                  </a:lnTo>
                  <a:lnTo>
                    <a:pt x="1375" y="848791"/>
                  </a:lnTo>
                  <a:lnTo>
                    <a:pt x="0" y="801686"/>
                  </a:lnTo>
                  <a:close/>
                </a:path>
              </a:pathLst>
            </a:custGeom>
            <a:ln w="9525">
              <a:solidFill>
                <a:srgbClr val="000000"/>
              </a:solidFill>
            </a:ln>
          </p:spPr>
          <p:txBody>
            <a:bodyPr wrap="square" lIns="0" tIns="0" rIns="0" bIns="0" rtlCol="0"/>
            <a:lstStyle/>
            <a:p/>
          </p:txBody>
        </p:sp>
        <p:pic>
          <p:nvPicPr>
            <p:cNvPr id="29" name="object 29"/>
            <p:cNvPicPr/>
            <p:nvPr/>
          </p:nvPicPr>
          <p:blipFill>
            <a:blip r:embed="rId13"/>
            <a:stretch>
              <a:fillRect/>
            </a:stretch>
          </p:blipFill>
          <p:spPr>
            <a:xfrm>
              <a:off x="2536326" y="4674922"/>
              <a:ext cx="1250360" cy="605082"/>
            </a:xfrm>
            <a:prstGeom prst="rect">
              <a:avLst/>
            </a:prstGeom>
          </p:spPr>
        </p:pic>
      </p:grpSp>
      <p:sp>
        <p:nvSpPr>
          <p:cNvPr id="30" name="object 30"/>
          <p:cNvSpPr txBox="1"/>
          <p:nvPr/>
        </p:nvSpPr>
        <p:spPr>
          <a:xfrm>
            <a:off x="2767013" y="4844731"/>
            <a:ext cx="736600" cy="452120"/>
          </a:xfrm>
          <a:prstGeom prst="rect">
            <a:avLst/>
          </a:prstGeom>
        </p:spPr>
        <p:txBody>
          <a:bodyPr vert="horz" wrap="square" lIns="0" tIns="12700" rIns="0" bIns="0" rtlCol="0">
            <a:spAutoFit/>
          </a:bodyPr>
          <a:lstStyle/>
          <a:p>
            <a:pPr marL="12700">
              <a:lnSpc>
                <a:spcPct val="100000"/>
              </a:lnSpc>
              <a:spcBef>
                <a:spcPts val="100"/>
              </a:spcBef>
            </a:pPr>
            <a:r>
              <a:rPr sz="2800" spc="-25">
                <a:solidFill>
                  <a:srgbClr val="FF1E19"/>
                </a:solidFill>
                <a:latin typeface="黑体"/>
                <a:cs typeface="黑体"/>
              </a:rPr>
              <a:t>期末</a:t>
            </a:r>
            <a:endParaRPr sz="2800">
              <a:latin typeface="黑体"/>
              <a:cs typeface="黑体"/>
            </a:endParaRPr>
          </a:p>
        </p:txBody>
      </p:sp>
      <p:sp>
        <p:nvSpPr>
          <p:cNvPr id="33" name="object 3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34" name="object 3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15</a:t>
            </a:fld>
          </a:p>
        </p:txBody>
      </p:sp>
      <p:sp>
        <p:nvSpPr>
          <p:cNvPr id="31" name="object 31"/>
          <p:cNvSpPr txBox="1"/>
          <p:nvPr/>
        </p:nvSpPr>
        <p:spPr>
          <a:xfrm>
            <a:off x="2589213" y="5271451"/>
            <a:ext cx="1092200" cy="878840"/>
          </a:xfrm>
          <a:prstGeom prst="rect">
            <a:avLst/>
          </a:prstGeom>
        </p:spPr>
        <p:txBody>
          <a:bodyPr vert="horz" wrap="square" lIns="0" tIns="12700" rIns="0" bIns="0" rtlCol="0">
            <a:spAutoFit/>
          </a:bodyPr>
          <a:lstStyle/>
          <a:p>
            <a:pPr marL="189865" marR="5080" indent="-177800">
              <a:lnSpc>
                <a:spcPct val="100000"/>
              </a:lnSpc>
              <a:spcBef>
                <a:spcPts val="100"/>
              </a:spcBef>
            </a:pPr>
            <a:r>
              <a:rPr sz="2800" spc="-20">
                <a:solidFill>
                  <a:srgbClr val="FF1E19"/>
                </a:solidFill>
                <a:latin typeface="黑体"/>
                <a:cs typeface="黑体"/>
              </a:rPr>
              <a:t>无纸化</a:t>
            </a:r>
            <a:r>
              <a:rPr sz="2800" spc="-25">
                <a:solidFill>
                  <a:srgbClr val="FF1E19"/>
                </a:solidFill>
                <a:latin typeface="黑体"/>
                <a:cs typeface="黑体"/>
              </a:rPr>
              <a:t>考试</a:t>
            </a:r>
            <a:endParaRPr sz="2800">
              <a:latin typeface="黑体"/>
              <a:cs typeface="黑体"/>
            </a:endParaRPr>
          </a:p>
        </p:txBody>
      </p:sp>
      <p:sp>
        <p:nvSpPr>
          <p:cNvPr id="32" name="object 32"/>
          <p:cNvSpPr txBox="1"/>
          <p:nvPr/>
        </p:nvSpPr>
        <p:spPr>
          <a:xfrm>
            <a:off x="7264400" y="1371112"/>
            <a:ext cx="1244600" cy="2756535"/>
          </a:xfrm>
          <a:prstGeom prst="rect">
            <a:avLst/>
          </a:prstGeom>
        </p:spPr>
        <p:txBody>
          <a:bodyPr vert="horz" wrap="square" lIns="0" tIns="12700" rIns="0" bIns="0" rtlCol="0">
            <a:spAutoFit/>
          </a:bodyPr>
          <a:lstStyle/>
          <a:p>
            <a:pPr marL="12700" marR="5080" algn="ctr">
              <a:lnSpc>
                <a:spcPct val="140000"/>
              </a:lnSpc>
              <a:spcBef>
                <a:spcPts val="100"/>
              </a:spcBef>
            </a:pPr>
            <a:r>
              <a:rPr sz="3200" spc="-20">
                <a:solidFill>
                  <a:srgbClr val="FFFFFF"/>
                </a:solidFill>
                <a:latin typeface="黑体"/>
                <a:cs typeface="黑体"/>
              </a:rPr>
              <a:t>你可以选择期</a:t>
            </a:r>
            <a:r>
              <a:rPr sz="3200" spc="800">
                <a:solidFill>
                  <a:srgbClr val="FFFFFF"/>
                </a:solidFill>
                <a:latin typeface="黑体"/>
                <a:cs typeface="黑体"/>
              </a:rPr>
              <a:t>   </a:t>
            </a:r>
            <a:r>
              <a:rPr sz="3200" spc="-20">
                <a:solidFill>
                  <a:srgbClr val="FFFFFF"/>
                </a:solidFill>
                <a:latin typeface="黑体"/>
                <a:cs typeface="黑体"/>
              </a:rPr>
              <a:t>末考试</a:t>
            </a:r>
            <a:r>
              <a:rPr sz="3200" spc="-25">
                <a:solidFill>
                  <a:srgbClr val="FFFFFF"/>
                </a:solidFill>
                <a:latin typeface="黑体"/>
                <a:cs typeface="黑体"/>
              </a:rPr>
              <a:t>方式</a:t>
            </a:r>
            <a:endParaRPr sz="3200">
              <a:latin typeface="黑体"/>
              <a:cs typeface="黑体"/>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977900" y="135890"/>
            <a:ext cx="5816600" cy="756920"/>
          </a:xfrm>
          <a:prstGeom prst="rect">
            <a:avLst/>
          </a:prstGeom>
        </p:spPr>
        <p:txBody>
          <a:bodyPr vert="horz" wrap="square" lIns="0" tIns="12700" rIns="0" bIns="0" rtlCol="0">
            <a:spAutoFit/>
          </a:bodyPr>
          <a:lstStyle/>
          <a:p>
            <a:pPr marL="12700">
              <a:lnSpc>
                <a:spcPct val="100000"/>
              </a:lnSpc>
              <a:spcBef>
                <a:spcPts val="100"/>
              </a:spcBef>
            </a:pPr>
            <a:r>
              <a:rPr sz="4800"/>
              <a:t>4</a:t>
            </a:r>
            <a:r>
              <a:rPr sz="4800" spc="-10"/>
              <a:t>、提交网站免考程序</a:t>
            </a:r>
            <a:endParaRPr sz="4800"/>
          </a:p>
        </p:txBody>
      </p:sp>
      <p:grpSp>
        <p:nvGrpSpPr>
          <p:cNvPr id="3" name="object 3"/>
          <p:cNvGrpSpPr/>
          <p:nvPr/>
        </p:nvGrpSpPr>
        <p:grpSpPr>
          <a:xfrm>
            <a:off x="1143000" y="1905000"/>
            <a:ext cx="5943600" cy="4038600"/>
            <a:chOff x="1143000" y="1905000"/>
            <a:chExt cx="5943600" cy="4038600"/>
          </a:xfrm>
        </p:grpSpPr>
        <p:pic>
          <p:nvPicPr>
            <p:cNvPr id="4" name="object 4"/>
            <p:cNvPicPr/>
            <p:nvPr/>
          </p:nvPicPr>
          <p:blipFill>
            <a:blip r:embed="rId2"/>
            <a:stretch>
              <a:fillRect/>
            </a:stretch>
          </p:blipFill>
          <p:spPr>
            <a:xfrm>
              <a:off x="1143000" y="1905000"/>
              <a:ext cx="5943600" cy="4038600"/>
            </a:xfrm>
            <a:prstGeom prst="rect">
              <a:avLst/>
            </a:prstGeom>
          </p:spPr>
        </p:pic>
        <p:sp>
          <p:nvSpPr>
            <p:cNvPr id="5" name="object 5"/>
            <p:cNvSpPr/>
            <p:nvPr/>
          </p:nvSpPr>
          <p:spPr>
            <a:xfrm>
              <a:off x="3397431" y="4923473"/>
              <a:ext cx="1409700" cy="725805"/>
            </a:xfrm>
            <a:custGeom>
              <a:rect l="l" t="t" r="r" b="b"/>
              <a:pathLst>
                <a:path w="1409700" h="725804">
                  <a:moveTo>
                    <a:pt x="629673" y="38071"/>
                  </a:moveTo>
                  <a:close/>
                </a:path>
                <a:path w="1409700" h="725804">
                  <a:moveTo>
                    <a:pt x="1405372" y="201132"/>
                  </a:moveTo>
                  <a:lnTo>
                    <a:pt x="3962" y="524673"/>
                  </a:lnTo>
                  <a:lnTo>
                    <a:pt x="0" y="494445"/>
                  </a:lnTo>
                  <a:lnTo>
                    <a:pt x="1771" y="463677"/>
                  </a:lnTo>
                  <a:lnTo>
                    <a:pt x="21633" y="401207"/>
                  </a:lnTo>
                  <a:lnTo>
                    <a:pt x="61779" y="338637"/>
                  </a:lnTo>
                  <a:lnTo>
                    <a:pt x="88907" y="307744"/>
                  </a:lnTo>
                  <a:lnTo>
                    <a:pt x="120443" y="277341"/>
                  </a:lnTo>
                  <a:lnTo>
                    <a:pt x="156167" y="247600"/>
                  </a:lnTo>
                  <a:lnTo>
                    <a:pt x="195857" y="218693"/>
                  </a:lnTo>
                  <a:lnTo>
                    <a:pt x="239294" y="190792"/>
                  </a:lnTo>
                  <a:lnTo>
                    <a:pt x="286255" y="164068"/>
                  </a:lnTo>
                  <a:lnTo>
                    <a:pt x="336521" y="138693"/>
                  </a:lnTo>
                  <a:lnTo>
                    <a:pt x="389869" y="114840"/>
                  </a:lnTo>
                  <a:lnTo>
                    <a:pt x="446080" y="92679"/>
                  </a:lnTo>
                  <a:lnTo>
                    <a:pt x="504933" y="72382"/>
                  </a:lnTo>
                  <a:lnTo>
                    <a:pt x="566208" y="54122"/>
                  </a:lnTo>
                  <a:lnTo>
                    <a:pt x="629673" y="38071"/>
                  </a:lnTo>
                  <a:lnTo>
                    <a:pt x="693760" y="24674"/>
                  </a:lnTo>
                  <a:lnTo>
                    <a:pt x="756836" y="14226"/>
                  </a:lnTo>
                  <a:lnTo>
                    <a:pt x="818629" y="6669"/>
                  </a:lnTo>
                  <a:lnTo>
                    <a:pt x="878866" y="1946"/>
                  </a:lnTo>
                  <a:lnTo>
                    <a:pt x="937272" y="0"/>
                  </a:lnTo>
                  <a:lnTo>
                    <a:pt x="993573" y="771"/>
                  </a:lnTo>
                  <a:lnTo>
                    <a:pt x="1047497" y="4204"/>
                  </a:lnTo>
                  <a:lnTo>
                    <a:pt x="1098768" y="10241"/>
                  </a:lnTo>
                  <a:lnTo>
                    <a:pt x="1147113" y="18823"/>
                  </a:lnTo>
                  <a:lnTo>
                    <a:pt x="1192259" y="29894"/>
                  </a:lnTo>
                  <a:lnTo>
                    <a:pt x="1233931" y="43395"/>
                  </a:lnTo>
                  <a:lnTo>
                    <a:pt x="1271856" y="59270"/>
                  </a:lnTo>
                  <a:lnTo>
                    <a:pt x="1305759" y="77460"/>
                  </a:lnTo>
                  <a:lnTo>
                    <a:pt x="1360407" y="120557"/>
                  </a:lnTo>
                  <a:lnTo>
                    <a:pt x="1395683" y="172226"/>
                  </a:lnTo>
                  <a:lnTo>
                    <a:pt x="1405372" y="201132"/>
                  </a:lnTo>
                  <a:close/>
                </a:path>
                <a:path w="1409700" h="725804">
                  <a:moveTo>
                    <a:pt x="779659" y="687732"/>
                  </a:moveTo>
                  <a:lnTo>
                    <a:pt x="715574" y="701129"/>
                  </a:lnTo>
                  <a:lnTo>
                    <a:pt x="652498" y="711577"/>
                  </a:lnTo>
                  <a:lnTo>
                    <a:pt x="590705" y="719134"/>
                  </a:lnTo>
                  <a:lnTo>
                    <a:pt x="530468" y="723857"/>
                  </a:lnTo>
                  <a:lnTo>
                    <a:pt x="472062" y="725804"/>
                  </a:lnTo>
                  <a:lnTo>
                    <a:pt x="415760" y="725032"/>
                  </a:lnTo>
                  <a:lnTo>
                    <a:pt x="361837" y="721599"/>
                  </a:lnTo>
                  <a:lnTo>
                    <a:pt x="310565" y="715563"/>
                  </a:lnTo>
                  <a:lnTo>
                    <a:pt x="262220" y="706981"/>
                  </a:lnTo>
                  <a:lnTo>
                    <a:pt x="217074" y="695910"/>
                  </a:lnTo>
                  <a:lnTo>
                    <a:pt x="175402" y="682409"/>
                  </a:lnTo>
                  <a:lnTo>
                    <a:pt x="137477" y="666534"/>
                  </a:lnTo>
                  <a:lnTo>
                    <a:pt x="103573" y="648344"/>
                  </a:lnTo>
                  <a:lnTo>
                    <a:pt x="48925" y="605247"/>
                  </a:lnTo>
                  <a:lnTo>
                    <a:pt x="13649" y="553578"/>
                  </a:lnTo>
                  <a:lnTo>
                    <a:pt x="3959" y="524672"/>
                  </a:lnTo>
                  <a:lnTo>
                    <a:pt x="1405372" y="201132"/>
                  </a:lnTo>
                  <a:lnTo>
                    <a:pt x="1409334" y="231358"/>
                  </a:lnTo>
                  <a:lnTo>
                    <a:pt x="1407562" y="262126"/>
                  </a:lnTo>
                  <a:lnTo>
                    <a:pt x="1400278" y="293263"/>
                  </a:lnTo>
                  <a:lnTo>
                    <a:pt x="1370053" y="355954"/>
                  </a:lnTo>
                  <a:lnTo>
                    <a:pt x="1347555" y="387166"/>
                  </a:lnTo>
                  <a:lnTo>
                    <a:pt x="1320428" y="418059"/>
                  </a:lnTo>
                  <a:lnTo>
                    <a:pt x="1288891" y="448462"/>
                  </a:lnTo>
                  <a:lnTo>
                    <a:pt x="1253168" y="478203"/>
                  </a:lnTo>
                  <a:lnTo>
                    <a:pt x="1213477" y="507109"/>
                  </a:lnTo>
                  <a:lnTo>
                    <a:pt x="1170041" y="535011"/>
                  </a:lnTo>
                  <a:lnTo>
                    <a:pt x="1123080" y="561735"/>
                  </a:lnTo>
                  <a:lnTo>
                    <a:pt x="1072814" y="587109"/>
                  </a:lnTo>
                  <a:lnTo>
                    <a:pt x="1019466" y="610963"/>
                  </a:lnTo>
                  <a:lnTo>
                    <a:pt x="963255" y="633124"/>
                  </a:lnTo>
                  <a:lnTo>
                    <a:pt x="904403" y="653420"/>
                  </a:lnTo>
                  <a:lnTo>
                    <a:pt x="843131" y="671680"/>
                  </a:lnTo>
                  <a:lnTo>
                    <a:pt x="779659" y="687732"/>
                  </a:lnTo>
                  <a:close/>
                </a:path>
              </a:pathLst>
            </a:custGeom>
            <a:solidFill>
              <a:srgbClr val="0F2145">
                <a:alpha val="29803"/>
              </a:srgbClr>
            </a:solidFill>
          </p:spPr>
          <p:txBody>
            <a:bodyPr wrap="square" lIns="0" tIns="0" rIns="0" bIns="0" rtlCol="0"/>
            <a:lstStyle/>
            <a:p/>
          </p:txBody>
        </p:sp>
        <p:pic>
          <p:nvPicPr>
            <p:cNvPr id="6" name="object 6"/>
            <p:cNvPicPr/>
            <p:nvPr/>
          </p:nvPicPr>
          <p:blipFill>
            <a:blip r:embed="rId3"/>
            <a:stretch>
              <a:fillRect/>
            </a:stretch>
          </p:blipFill>
          <p:spPr>
            <a:xfrm>
              <a:off x="3314698" y="3733799"/>
              <a:ext cx="1704974" cy="1706562"/>
            </a:xfrm>
            <a:prstGeom prst="rect">
              <a:avLst/>
            </a:prstGeom>
          </p:spPr>
        </p:pic>
        <p:pic>
          <p:nvPicPr>
            <p:cNvPr id="7" name="object 7"/>
            <p:cNvPicPr/>
            <p:nvPr/>
          </p:nvPicPr>
          <p:blipFill>
            <a:blip r:embed="rId4"/>
            <a:stretch>
              <a:fillRect/>
            </a:stretch>
          </p:blipFill>
          <p:spPr>
            <a:xfrm>
              <a:off x="3352798" y="3759200"/>
              <a:ext cx="1584324" cy="1555749"/>
            </a:xfrm>
            <a:prstGeom prst="rect">
              <a:avLst/>
            </a:prstGeom>
          </p:spPr>
        </p:pic>
      </p:grpSp>
      <p:sp>
        <p:nvSpPr>
          <p:cNvPr id="8" name="object 8"/>
          <p:cNvSpPr txBox="1"/>
          <p:nvPr/>
        </p:nvSpPr>
        <p:spPr>
          <a:xfrm>
            <a:off x="3805237" y="3777932"/>
            <a:ext cx="736600" cy="452120"/>
          </a:xfrm>
          <a:prstGeom prst="rect">
            <a:avLst/>
          </a:prstGeom>
        </p:spPr>
        <p:txBody>
          <a:bodyPr vert="horz" wrap="square" lIns="0" tIns="12700" rIns="0" bIns="0" rtlCol="0">
            <a:spAutoFit/>
          </a:bodyPr>
          <a:lstStyle/>
          <a:p>
            <a:pPr marL="12700">
              <a:lnSpc>
                <a:spcPct val="100000"/>
              </a:lnSpc>
              <a:spcBef>
                <a:spcPts val="100"/>
              </a:spcBef>
            </a:pPr>
            <a:r>
              <a:rPr sz="2800" spc="-25">
                <a:solidFill>
                  <a:srgbClr val="FF1E19"/>
                </a:solidFill>
                <a:latin typeface="黑体"/>
                <a:cs typeface="黑体"/>
              </a:rPr>
              <a:t>口头</a:t>
            </a:r>
            <a:endParaRPr sz="2800">
              <a:latin typeface="黑体"/>
              <a:cs typeface="黑体"/>
            </a:endParaRPr>
          </a:p>
        </p:txBody>
      </p:sp>
      <p:sp>
        <p:nvSpPr>
          <p:cNvPr id="9" name="object 9"/>
          <p:cNvSpPr txBox="1"/>
          <p:nvPr/>
        </p:nvSpPr>
        <p:spPr>
          <a:xfrm>
            <a:off x="3627437" y="4204652"/>
            <a:ext cx="1092200" cy="452120"/>
          </a:xfrm>
          <a:prstGeom prst="rect">
            <a:avLst/>
          </a:prstGeom>
        </p:spPr>
        <p:txBody>
          <a:bodyPr vert="horz" wrap="square" lIns="0" tIns="12700" rIns="0" bIns="0" rtlCol="0">
            <a:spAutoFit/>
          </a:bodyPr>
          <a:lstStyle/>
          <a:p>
            <a:pPr marL="12700">
              <a:lnSpc>
                <a:spcPct val="100000"/>
              </a:lnSpc>
              <a:spcBef>
                <a:spcPts val="100"/>
              </a:spcBef>
            </a:pPr>
            <a:r>
              <a:rPr sz="2800" spc="-20">
                <a:solidFill>
                  <a:srgbClr val="FF1E19"/>
                </a:solidFill>
                <a:latin typeface="黑体"/>
                <a:cs typeface="黑体"/>
              </a:rPr>
              <a:t>答辩和</a:t>
            </a:r>
            <a:endParaRPr sz="2800">
              <a:latin typeface="黑体"/>
              <a:cs typeface="黑体"/>
            </a:endParaRPr>
          </a:p>
        </p:txBody>
      </p:sp>
      <p:sp>
        <p:nvSpPr>
          <p:cNvPr id="10" name="object 10"/>
          <p:cNvSpPr txBox="1"/>
          <p:nvPr/>
        </p:nvSpPr>
        <p:spPr>
          <a:xfrm>
            <a:off x="3805237" y="4631372"/>
            <a:ext cx="736600" cy="452120"/>
          </a:xfrm>
          <a:prstGeom prst="rect">
            <a:avLst/>
          </a:prstGeom>
        </p:spPr>
        <p:txBody>
          <a:bodyPr vert="horz" wrap="square" lIns="0" tIns="12700" rIns="0" bIns="0" rtlCol="0">
            <a:spAutoFit/>
          </a:bodyPr>
          <a:lstStyle/>
          <a:p>
            <a:pPr marL="12700">
              <a:lnSpc>
                <a:spcPct val="100000"/>
              </a:lnSpc>
              <a:spcBef>
                <a:spcPts val="100"/>
              </a:spcBef>
            </a:pPr>
            <a:r>
              <a:rPr sz="2800" spc="-25">
                <a:solidFill>
                  <a:srgbClr val="FF1E19"/>
                </a:solidFill>
                <a:latin typeface="黑体"/>
                <a:cs typeface="黑体"/>
              </a:rPr>
              <a:t>公示</a:t>
            </a:r>
            <a:endParaRPr sz="2800">
              <a:latin typeface="黑体"/>
              <a:cs typeface="黑体"/>
            </a:endParaRPr>
          </a:p>
        </p:txBody>
      </p:sp>
      <p:grpSp>
        <p:nvGrpSpPr>
          <p:cNvPr id="11" name="object 11"/>
          <p:cNvGrpSpPr/>
          <p:nvPr/>
        </p:nvGrpSpPr>
        <p:grpSpPr>
          <a:xfrm>
            <a:off x="1477960" y="3352799"/>
            <a:ext cx="1371600" cy="1618615"/>
            <a:chOff x="1477960" y="3352799"/>
            <a:chExt cx="1371600" cy="1618615"/>
          </a:xfrm>
        </p:grpSpPr>
        <p:sp>
          <p:nvSpPr>
            <p:cNvPr id="12" name="object 12"/>
            <p:cNvSpPr/>
            <p:nvPr/>
          </p:nvSpPr>
          <p:spPr>
            <a:xfrm>
              <a:off x="1564456" y="4324990"/>
              <a:ext cx="1113155" cy="646430"/>
            </a:xfrm>
            <a:custGeom>
              <a:rect l="l" t="t" r="r" b="b"/>
              <a:pathLst>
                <a:path w="1113155" h="646429">
                  <a:moveTo>
                    <a:pt x="1108653" y="195720"/>
                  </a:moveTo>
                  <a:lnTo>
                    <a:pt x="4230" y="450697"/>
                  </a:lnTo>
                  <a:lnTo>
                    <a:pt x="0" y="417588"/>
                  </a:lnTo>
                  <a:lnTo>
                    <a:pt x="2258" y="384044"/>
                  </a:lnTo>
                  <a:lnTo>
                    <a:pt x="25062" y="316689"/>
                  </a:lnTo>
                  <a:lnTo>
                    <a:pt x="45018" y="283394"/>
                  </a:lnTo>
                  <a:lnTo>
                    <a:pt x="70282" y="250701"/>
                  </a:lnTo>
                  <a:lnTo>
                    <a:pt x="100560" y="218867"/>
                  </a:lnTo>
                  <a:lnTo>
                    <a:pt x="135557" y="188151"/>
                  </a:lnTo>
                  <a:lnTo>
                    <a:pt x="174978" y="158814"/>
                  </a:lnTo>
                  <a:lnTo>
                    <a:pt x="218528" y="131113"/>
                  </a:lnTo>
                  <a:lnTo>
                    <a:pt x="265912" y="105307"/>
                  </a:lnTo>
                  <a:lnTo>
                    <a:pt x="316834" y="81656"/>
                  </a:lnTo>
                  <a:lnTo>
                    <a:pt x="371001" y="60418"/>
                  </a:lnTo>
                  <a:lnTo>
                    <a:pt x="428125" y="41850"/>
                  </a:lnTo>
                  <a:lnTo>
                    <a:pt x="487877" y="26221"/>
                  </a:lnTo>
                  <a:lnTo>
                    <a:pt x="548453" y="14071"/>
                  </a:lnTo>
                  <a:lnTo>
                    <a:pt x="607923" y="5721"/>
                  </a:lnTo>
                  <a:lnTo>
                    <a:pt x="665916" y="1065"/>
                  </a:lnTo>
                  <a:lnTo>
                    <a:pt x="722051" y="0"/>
                  </a:lnTo>
                  <a:lnTo>
                    <a:pt x="775951" y="2422"/>
                  </a:lnTo>
                  <a:lnTo>
                    <a:pt x="827236" y="8229"/>
                  </a:lnTo>
                  <a:lnTo>
                    <a:pt x="875528" y="17317"/>
                  </a:lnTo>
                  <a:lnTo>
                    <a:pt x="920447" y="29582"/>
                  </a:lnTo>
                  <a:lnTo>
                    <a:pt x="961616" y="44921"/>
                  </a:lnTo>
                  <a:lnTo>
                    <a:pt x="998655" y="63231"/>
                  </a:lnTo>
                  <a:lnTo>
                    <a:pt x="1031186" y="84408"/>
                  </a:lnTo>
                  <a:lnTo>
                    <a:pt x="1081208" y="134950"/>
                  </a:lnTo>
                  <a:lnTo>
                    <a:pt x="1097942" y="164108"/>
                  </a:lnTo>
                  <a:lnTo>
                    <a:pt x="1108653" y="195720"/>
                  </a:lnTo>
                  <a:close/>
                </a:path>
                <a:path w="1113155" h="646429">
                  <a:moveTo>
                    <a:pt x="625006" y="620195"/>
                  </a:moveTo>
                  <a:lnTo>
                    <a:pt x="564435" y="632343"/>
                  </a:lnTo>
                  <a:lnTo>
                    <a:pt x="504963" y="640694"/>
                  </a:lnTo>
                  <a:lnTo>
                    <a:pt x="446969" y="645350"/>
                  </a:lnTo>
                  <a:lnTo>
                    <a:pt x="390833" y="646415"/>
                  </a:lnTo>
                  <a:lnTo>
                    <a:pt x="336933" y="643993"/>
                  </a:lnTo>
                  <a:lnTo>
                    <a:pt x="285648" y="638186"/>
                  </a:lnTo>
                  <a:lnTo>
                    <a:pt x="237356" y="629099"/>
                  </a:lnTo>
                  <a:lnTo>
                    <a:pt x="192437" y="616834"/>
                  </a:lnTo>
                  <a:lnTo>
                    <a:pt x="151268" y="601495"/>
                  </a:lnTo>
                  <a:lnTo>
                    <a:pt x="114228" y="583185"/>
                  </a:lnTo>
                  <a:lnTo>
                    <a:pt x="81697" y="562008"/>
                  </a:lnTo>
                  <a:lnTo>
                    <a:pt x="31675" y="511466"/>
                  </a:lnTo>
                  <a:lnTo>
                    <a:pt x="4229" y="450695"/>
                  </a:lnTo>
                  <a:lnTo>
                    <a:pt x="1108653" y="195720"/>
                  </a:lnTo>
                  <a:lnTo>
                    <a:pt x="1112884" y="228827"/>
                  </a:lnTo>
                  <a:lnTo>
                    <a:pt x="1110625" y="262371"/>
                  </a:lnTo>
                  <a:lnTo>
                    <a:pt x="1102173" y="296090"/>
                  </a:lnTo>
                  <a:lnTo>
                    <a:pt x="1067866" y="363021"/>
                  </a:lnTo>
                  <a:lnTo>
                    <a:pt x="1042602" y="395714"/>
                  </a:lnTo>
                  <a:lnTo>
                    <a:pt x="1012324" y="427548"/>
                  </a:lnTo>
                  <a:lnTo>
                    <a:pt x="977327" y="458264"/>
                  </a:lnTo>
                  <a:lnTo>
                    <a:pt x="937906" y="487601"/>
                  </a:lnTo>
                  <a:lnTo>
                    <a:pt x="894357" y="515302"/>
                  </a:lnTo>
                  <a:lnTo>
                    <a:pt x="846974" y="541108"/>
                  </a:lnTo>
                  <a:lnTo>
                    <a:pt x="796052" y="564759"/>
                  </a:lnTo>
                  <a:lnTo>
                    <a:pt x="741887" y="585996"/>
                  </a:lnTo>
                  <a:lnTo>
                    <a:pt x="684774" y="604561"/>
                  </a:lnTo>
                  <a:lnTo>
                    <a:pt x="625006" y="620195"/>
                  </a:lnTo>
                  <a:close/>
                </a:path>
              </a:pathLst>
            </a:custGeom>
            <a:solidFill>
              <a:srgbClr val="0F2145">
                <a:alpha val="29803"/>
              </a:srgbClr>
            </a:solidFill>
          </p:spPr>
          <p:txBody>
            <a:bodyPr wrap="square" lIns="0" tIns="0" rIns="0" bIns="0" rtlCol="0"/>
            <a:lstStyle/>
            <a:p/>
          </p:txBody>
        </p:sp>
        <p:pic>
          <p:nvPicPr>
            <p:cNvPr id="13" name="object 13"/>
            <p:cNvPicPr/>
            <p:nvPr/>
          </p:nvPicPr>
          <p:blipFill>
            <a:blip r:embed="rId5"/>
            <a:stretch>
              <a:fillRect/>
            </a:stretch>
          </p:blipFill>
          <p:spPr>
            <a:xfrm>
              <a:off x="1477960" y="3352799"/>
              <a:ext cx="1371599" cy="1441449"/>
            </a:xfrm>
            <a:prstGeom prst="rect">
              <a:avLst/>
            </a:prstGeom>
          </p:spPr>
        </p:pic>
        <p:pic>
          <p:nvPicPr>
            <p:cNvPr id="14" name="object 14"/>
            <p:cNvPicPr/>
            <p:nvPr/>
          </p:nvPicPr>
          <p:blipFill>
            <a:blip r:embed="rId6"/>
            <a:stretch>
              <a:fillRect/>
            </a:stretch>
          </p:blipFill>
          <p:spPr>
            <a:xfrm>
              <a:off x="1508123" y="3375025"/>
              <a:ext cx="1273174" cy="1312862"/>
            </a:xfrm>
            <a:prstGeom prst="rect">
              <a:avLst/>
            </a:prstGeom>
          </p:spPr>
        </p:pic>
      </p:grpSp>
      <p:sp>
        <p:nvSpPr>
          <p:cNvPr id="15" name="object 15"/>
          <p:cNvSpPr txBox="1"/>
          <p:nvPr/>
        </p:nvSpPr>
        <p:spPr>
          <a:xfrm>
            <a:off x="1676399" y="3639820"/>
            <a:ext cx="939800" cy="756920"/>
          </a:xfrm>
          <a:prstGeom prst="rect">
            <a:avLst/>
          </a:prstGeom>
        </p:spPr>
        <p:txBody>
          <a:bodyPr vert="horz" wrap="square" lIns="0" tIns="12700" rIns="0" bIns="0" rtlCol="0">
            <a:spAutoFit/>
          </a:bodyPr>
          <a:lstStyle/>
          <a:p>
            <a:pPr marL="12700" marR="5080">
              <a:lnSpc>
                <a:spcPct val="100000"/>
              </a:lnSpc>
              <a:spcBef>
                <a:spcPts val="100"/>
              </a:spcBef>
            </a:pPr>
            <a:r>
              <a:rPr sz="2400" spc="-20">
                <a:solidFill>
                  <a:srgbClr val="FF1E19"/>
                </a:solidFill>
                <a:latin typeface="黑体"/>
                <a:cs typeface="黑体"/>
              </a:rPr>
              <a:t>提交免试作品</a:t>
            </a:r>
            <a:endParaRPr sz="2400">
              <a:latin typeface="黑体"/>
              <a:cs typeface="黑体"/>
            </a:endParaRPr>
          </a:p>
        </p:txBody>
      </p:sp>
      <p:grpSp>
        <p:nvGrpSpPr>
          <p:cNvPr id="16" name="object 16"/>
          <p:cNvGrpSpPr/>
          <p:nvPr/>
        </p:nvGrpSpPr>
        <p:grpSpPr>
          <a:xfrm>
            <a:off x="1219199" y="1981199"/>
            <a:ext cx="1100455" cy="1139825"/>
            <a:chOff x="1219199" y="1981199"/>
            <a:chExt cx="1100455" cy="1139825"/>
          </a:xfrm>
        </p:grpSpPr>
        <p:sp>
          <p:nvSpPr>
            <p:cNvPr id="17" name="object 17"/>
            <p:cNvSpPr/>
            <p:nvPr/>
          </p:nvSpPr>
          <p:spPr>
            <a:xfrm>
              <a:off x="1219199" y="2587624"/>
              <a:ext cx="914400" cy="533400"/>
            </a:xfrm>
            <a:custGeom>
              <a:rect l="l" t="t" r="r" b="b"/>
              <a:pathLst>
                <a:path w="914400" h="533400">
                  <a:moveTo>
                    <a:pt x="457200" y="0"/>
                  </a:moveTo>
                  <a:close/>
                </a:path>
                <a:path w="914400" h="533400">
                  <a:moveTo>
                    <a:pt x="914399" y="266700"/>
                  </a:moveTo>
                  <a:lnTo>
                    <a:pt x="0" y="266700"/>
                  </a:lnTo>
                  <a:lnTo>
                    <a:pt x="3562" y="233245"/>
                  </a:lnTo>
                  <a:lnTo>
                    <a:pt x="30775" y="170307"/>
                  </a:lnTo>
                  <a:lnTo>
                    <a:pt x="81915" y="114328"/>
                  </a:lnTo>
                  <a:lnTo>
                    <a:pt x="115387" y="89573"/>
                  </a:lnTo>
                  <a:lnTo>
                    <a:pt x="153556" y="67308"/>
                  </a:lnTo>
                  <a:lnTo>
                    <a:pt x="195993" y="47783"/>
                  </a:lnTo>
                  <a:lnTo>
                    <a:pt x="242269" y="31247"/>
                  </a:lnTo>
                  <a:lnTo>
                    <a:pt x="291956" y="17951"/>
                  </a:lnTo>
                  <a:lnTo>
                    <a:pt x="344627" y="8145"/>
                  </a:lnTo>
                  <a:lnTo>
                    <a:pt x="399852" y="2077"/>
                  </a:lnTo>
                  <a:lnTo>
                    <a:pt x="457200" y="0"/>
                  </a:lnTo>
                  <a:lnTo>
                    <a:pt x="514550" y="2078"/>
                  </a:lnTo>
                  <a:lnTo>
                    <a:pt x="569775" y="8145"/>
                  </a:lnTo>
                  <a:lnTo>
                    <a:pt x="622445" y="17952"/>
                  </a:lnTo>
                  <a:lnTo>
                    <a:pt x="672132" y="31248"/>
                  </a:lnTo>
                  <a:lnTo>
                    <a:pt x="718408" y="47783"/>
                  </a:lnTo>
                  <a:lnTo>
                    <a:pt x="760845" y="67309"/>
                  </a:lnTo>
                  <a:lnTo>
                    <a:pt x="799013" y="89574"/>
                  </a:lnTo>
                  <a:lnTo>
                    <a:pt x="832485" y="114328"/>
                  </a:lnTo>
                  <a:lnTo>
                    <a:pt x="860832" y="141323"/>
                  </a:lnTo>
                  <a:lnTo>
                    <a:pt x="900436" y="201031"/>
                  </a:lnTo>
                  <a:lnTo>
                    <a:pt x="914399" y="266700"/>
                  </a:lnTo>
                  <a:close/>
                </a:path>
                <a:path w="914400" h="533400">
                  <a:moveTo>
                    <a:pt x="457200" y="533399"/>
                  </a:moveTo>
                  <a:lnTo>
                    <a:pt x="399850" y="531321"/>
                  </a:lnTo>
                  <a:lnTo>
                    <a:pt x="344625" y="525254"/>
                  </a:lnTo>
                  <a:lnTo>
                    <a:pt x="291955" y="515447"/>
                  </a:lnTo>
                  <a:lnTo>
                    <a:pt x="242268" y="502151"/>
                  </a:lnTo>
                  <a:lnTo>
                    <a:pt x="195991" y="485616"/>
                  </a:lnTo>
                  <a:lnTo>
                    <a:pt x="153555" y="466090"/>
                  </a:lnTo>
                  <a:lnTo>
                    <a:pt x="115386" y="443825"/>
                  </a:lnTo>
                  <a:lnTo>
                    <a:pt x="81915" y="419071"/>
                  </a:lnTo>
                  <a:lnTo>
                    <a:pt x="53568" y="392076"/>
                  </a:lnTo>
                  <a:lnTo>
                    <a:pt x="13963" y="332368"/>
                  </a:lnTo>
                  <a:lnTo>
                    <a:pt x="0" y="266699"/>
                  </a:lnTo>
                  <a:lnTo>
                    <a:pt x="914399" y="266700"/>
                  </a:lnTo>
                  <a:lnTo>
                    <a:pt x="900436" y="332368"/>
                  </a:lnTo>
                  <a:lnTo>
                    <a:pt x="860831" y="392076"/>
                  </a:lnTo>
                  <a:lnTo>
                    <a:pt x="832484" y="419071"/>
                  </a:lnTo>
                  <a:lnTo>
                    <a:pt x="799013" y="443825"/>
                  </a:lnTo>
                  <a:lnTo>
                    <a:pt x="760844" y="466090"/>
                  </a:lnTo>
                  <a:lnTo>
                    <a:pt x="718408" y="485616"/>
                  </a:lnTo>
                  <a:lnTo>
                    <a:pt x="672131" y="502151"/>
                  </a:lnTo>
                  <a:lnTo>
                    <a:pt x="622444" y="515447"/>
                  </a:lnTo>
                  <a:lnTo>
                    <a:pt x="569774" y="525254"/>
                  </a:lnTo>
                  <a:lnTo>
                    <a:pt x="514550" y="531321"/>
                  </a:lnTo>
                  <a:lnTo>
                    <a:pt x="457200" y="533399"/>
                  </a:lnTo>
                  <a:close/>
                </a:path>
              </a:pathLst>
            </a:custGeom>
            <a:solidFill>
              <a:srgbClr val="0F2145">
                <a:alpha val="29803"/>
              </a:srgbClr>
            </a:solidFill>
          </p:spPr>
          <p:txBody>
            <a:bodyPr wrap="square" lIns="0" tIns="0" rIns="0" bIns="0" rtlCol="0"/>
            <a:lstStyle/>
            <a:p/>
          </p:txBody>
        </p:sp>
        <p:pic>
          <p:nvPicPr>
            <p:cNvPr id="18" name="object 18"/>
            <p:cNvPicPr/>
            <p:nvPr/>
          </p:nvPicPr>
          <p:blipFill>
            <a:blip r:embed="rId7"/>
            <a:stretch>
              <a:fillRect/>
            </a:stretch>
          </p:blipFill>
          <p:spPr>
            <a:xfrm>
              <a:off x="1295399" y="1981199"/>
              <a:ext cx="1023937" cy="1023937"/>
            </a:xfrm>
            <a:prstGeom prst="rect">
              <a:avLst/>
            </a:prstGeom>
          </p:spPr>
        </p:pic>
      </p:grpSp>
      <p:sp>
        <p:nvSpPr>
          <p:cNvPr id="19" name="object 19"/>
          <p:cNvSpPr txBox="1"/>
          <p:nvPr/>
        </p:nvSpPr>
        <p:spPr>
          <a:xfrm>
            <a:off x="1377950" y="2173763"/>
            <a:ext cx="939800" cy="574040"/>
          </a:xfrm>
          <a:prstGeom prst="rect">
            <a:avLst/>
          </a:prstGeom>
        </p:spPr>
        <p:txBody>
          <a:bodyPr vert="horz" wrap="square" lIns="0" tIns="12700" rIns="0" bIns="0" rtlCol="0">
            <a:spAutoFit/>
          </a:bodyPr>
          <a:lstStyle/>
          <a:p>
            <a:pPr marL="12700" marR="5080">
              <a:lnSpc>
                <a:spcPct val="100000"/>
              </a:lnSpc>
              <a:spcBef>
                <a:spcPts val="100"/>
              </a:spcBef>
            </a:pPr>
            <a:r>
              <a:rPr sz="1800" spc="-15">
                <a:solidFill>
                  <a:srgbClr val="FF1E19"/>
                </a:solidFill>
                <a:latin typeface="黑体"/>
                <a:cs typeface="黑体"/>
              </a:rPr>
              <a:t>两次课堂测验合格</a:t>
            </a:r>
            <a:endParaRPr sz="1800">
              <a:latin typeface="黑体"/>
              <a:cs typeface="黑体"/>
            </a:endParaRPr>
          </a:p>
        </p:txBody>
      </p:sp>
      <p:grpSp>
        <p:nvGrpSpPr>
          <p:cNvPr id="20" name="object 20"/>
          <p:cNvGrpSpPr/>
          <p:nvPr/>
        </p:nvGrpSpPr>
        <p:grpSpPr>
          <a:xfrm>
            <a:off x="2514599" y="1523999"/>
            <a:ext cx="805180" cy="762000"/>
            <a:chOff x="2514599" y="1523999"/>
            <a:chExt cx="805180" cy="762000"/>
          </a:xfrm>
        </p:grpSpPr>
        <p:sp>
          <p:nvSpPr>
            <p:cNvPr id="21" name="object 21"/>
            <p:cNvSpPr/>
            <p:nvPr/>
          </p:nvSpPr>
          <p:spPr>
            <a:xfrm>
              <a:off x="2514599" y="2057399"/>
              <a:ext cx="685800" cy="228600"/>
            </a:xfrm>
            <a:custGeom>
              <a:rect l="l" t="t" r="r" b="b"/>
              <a:pathLst>
                <a:path w="685800" h="228600">
                  <a:moveTo>
                    <a:pt x="342900" y="0"/>
                  </a:moveTo>
                  <a:close/>
                </a:path>
                <a:path w="685800" h="228600">
                  <a:moveTo>
                    <a:pt x="685800" y="114300"/>
                  </a:moveTo>
                  <a:lnTo>
                    <a:pt x="0" y="114300"/>
                  </a:lnTo>
                  <a:lnTo>
                    <a:pt x="6967" y="91264"/>
                  </a:lnTo>
                  <a:lnTo>
                    <a:pt x="58563" y="50393"/>
                  </a:lnTo>
                  <a:lnTo>
                    <a:pt x="100434" y="33477"/>
                  </a:lnTo>
                  <a:lnTo>
                    <a:pt x="151183" y="19520"/>
                  </a:lnTo>
                  <a:lnTo>
                    <a:pt x="209430" y="8982"/>
                  </a:lnTo>
                  <a:lnTo>
                    <a:pt x="273797" y="2322"/>
                  </a:lnTo>
                  <a:lnTo>
                    <a:pt x="342900" y="0"/>
                  </a:lnTo>
                  <a:lnTo>
                    <a:pt x="412007" y="2322"/>
                  </a:lnTo>
                  <a:lnTo>
                    <a:pt x="476373" y="8982"/>
                  </a:lnTo>
                  <a:lnTo>
                    <a:pt x="534619" y="19520"/>
                  </a:lnTo>
                  <a:lnTo>
                    <a:pt x="585367" y="33477"/>
                  </a:lnTo>
                  <a:lnTo>
                    <a:pt x="627238" y="50393"/>
                  </a:lnTo>
                  <a:lnTo>
                    <a:pt x="678833" y="91264"/>
                  </a:lnTo>
                  <a:lnTo>
                    <a:pt x="685800" y="114300"/>
                  </a:lnTo>
                  <a:close/>
                </a:path>
                <a:path w="685800" h="228600">
                  <a:moveTo>
                    <a:pt x="342900" y="228599"/>
                  </a:moveTo>
                  <a:lnTo>
                    <a:pt x="273794" y="226277"/>
                  </a:lnTo>
                  <a:lnTo>
                    <a:pt x="209428" y="219617"/>
                  </a:lnTo>
                  <a:lnTo>
                    <a:pt x="151181" y="209079"/>
                  </a:lnTo>
                  <a:lnTo>
                    <a:pt x="100433" y="195122"/>
                  </a:lnTo>
                  <a:lnTo>
                    <a:pt x="58562" y="178206"/>
                  </a:lnTo>
                  <a:lnTo>
                    <a:pt x="6966" y="137335"/>
                  </a:lnTo>
                  <a:lnTo>
                    <a:pt x="0" y="114299"/>
                  </a:lnTo>
                  <a:lnTo>
                    <a:pt x="685800" y="114300"/>
                  </a:lnTo>
                  <a:lnTo>
                    <a:pt x="658853" y="158790"/>
                  </a:lnTo>
                  <a:lnTo>
                    <a:pt x="585366" y="195122"/>
                  </a:lnTo>
                  <a:lnTo>
                    <a:pt x="534618" y="209079"/>
                  </a:lnTo>
                  <a:lnTo>
                    <a:pt x="476372" y="219617"/>
                  </a:lnTo>
                  <a:lnTo>
                    <a:pt x="412006" y="226277"/>
                  </a:lnTo>
                  <a:lnTo>
                    <a:pt x="342900" y="228599"/>
                  </a:lnTo>
                  <a:close/>
                </a:path>
              </a:pathLst>
            </a:custGeom>
            <a:solidFill>
              <a:srgbClr val="0F2145">
                <a:alpha val="29803"/>
              </a:srgbClr>
            </a:solidFill>
          </p:spPr>
          <p:txBody>
            <a:bodyPr wrap="square" lIns="0" tIns="0" rIns="0" bIns="0" rtlCol="0"/>
            <a:lstStyle/>
            <a:p/>
          </p:txBody>
        </p:sp>
        <p:pic>
          <p:nvPicPr>
            <p:cNvPr id="22" name="object 22"/>
            <p:cNvPicPr/>
            <p:nvPr/>
          </p:nvPicPr>
          <p:blipFill>
            <a:blip r:embed="rId8"/>
            <a:stretch>
              <a:fillRect/>
            </a:stretch>
          </p:blipFill>
          <p:spPr>
            <a:xfrm>
              <a:off x="2636836" y="1523999"/>
              <a:ext cx="682625" cy="682624"/>
            </a:xfrm>
            <a:prstGeom prst="rect">
              <a:avLst/>
            </a:prstGeom>
          </p:spPr>
        </p:pic>
        <p:pic>
          <p:nvPicPr>
            <p:cNvPr id="23" name="object 23"/>
            <p:cNvPicPr/>
            <p:nvPr/>
          </p:nvPicPr>
          <p:blipFill>
            <a:blip r:embed="rId9"/>
            <a:stretch>
              <a:fillRect/>
            </a:stretch>
          </p:blipFill>
          <p:spPr>
            <a:xfrm>
              <a:off x="2689224" y="1552574"/>
              <a:ext cx="563562" cy="503237"/>
            </a:xfrm>
            <a:prstGeom prst="rect">
              <a:avLst/>
            </a:prstGeom>
          </p:spPr>
        </p:pic>
      </p:grpSp>
      <p:sp>
        <p:nvSpPr>
          <p:cNvPr id="24" name="object 24"/>
          <p:cNvSpPr txBox="1"/>
          <p:nvPr/>
        </p:nvSpPr>
        <p:spPr>
          <a:xfrm>
            <a:off x="2613025" y="1638776"/>
            <a:ext cx="736600" cy="452120"/>
          </a:xfrm>
          <a:prstGeom prst="rect">
            <a:avLst/>
          </a:prstGeom>
        </p:spPr>
        <p:txBody>
          <a:bodyPr vert="horz" wrap="square" lIns="0" tIns="12700" rIns="0" bIns="0" rtlCol="0">
            <a:spAutoFit/>
          </a:bodyPr>
          <a:lstStyle/>
          <a:p>
            <a:pPr marL="12700" marR="5080">
              <a:lnSpc>
                <a:spcPct val="100000"/>
              </a:lnSpc>
              <a:spcBef>
                <a:spcPts val="100"/>
              </a:spcBef>
            </a:pPr>
            <a:r>
              <a:rPr sz="1400" b="1" spc="-15">
                <a:solidFill>
                  <a:srgbClr val="FF1E19"/>
                </a:solidFill>
                <a:latin typeface="Microsoft JhengHei"/>
                <a:cs typeface="Microsoft JhengHei"/>
              </a:rPr>
              <a:t>独立完成全部作业</a:t>
            </a:r>
            <a:endParaRPr sz="1400">
              <a:latin typeface="Microsoft JhengHei"/>
              <a:cs typeface="Microsoft JhengHei"/>
            </a:endParaRPr>
          </a:p>
        </p:txBody>
      </p:sp>
      <p:grpSp>
        <p:nvGrpSpPr>
          <p:cNvPr id="25" name="object 25"/>
          <p:cNvGrpSpPr/>
          <p:nvPr/>
        </p:nvGrpSpPr>
        <p:grpSpPr>
          <a:xfrm>
            <a:off x="5786437" y="3500437"/>
            <a:ext cx="3362325" cy="2752725"/>
            <a:chOff x="5786437" y="3500437"/>
            <a:chExt cx="3362325" cy="2752725"/>
          </a:xfrm>
        </p:grpSpPr>
        <p:sp>
          <p:nvSpPr>
            <p:cNvPr id="26" name="object 26"/>
            <p:cNvSpPr/>
            <p:nvPr/>
          </p:nvSpPr>
          <p:spPr>
            <a:xfrm>
              <a:off x="5791200" y="3505200"/>
              <a:ext cx="3352800" cy="2743200"/>
            </a:xfrm>
            <a:custGeom>
              <a:rect l="l" t="t" r="r" b="b"/>
              <a:pathLst>
                <a:path w="3352800" h="2743200">
                  <a:moveTo>
                    <a:pt x="1317060" y="2743200"/>
                  </a:moveTo>
                  <a:lnTo>
                    <a:pt x="1197539" y="1984628"/>
                  </a:lnTo>
                  <a:lnTo>
                    <a:pt x="739168" y="2237358"/>
                  </a:lnTo>
                  <a:lnTo>
                    <a:pt x="879644" y="1769998"/>
                  </a:lnTo>
                  <a:lnTo>
                    <a:pt x="20954" y="1852548"/>
                  </a:lnTo>
                  <a:lnTo>
                    <a:pt x="577737" y="1495425"/>
                  </a:lnTo>
                  <a:lnTo>
                    <a:pt x="0" y="1094104"/>
                  </a:lnTo>
                  <a:lnTo>
                    <a:pt x="718213" y="967359"/>
                  </a:lnTo>
                  <a:lnTo>
                    <a:pt x="57432" y="291465"/>
                  </a:lnTo>
                  <a:lnTo>
                    <a:pt x="1134984" y="802640"/>
                  </a:lnTo>
                  <a:lnTo>
                    <a:pt x="1296416" y="291465"/>
                  </a:lnTo>
                  <a:lnTo>
                    <a:pt x="1676400" y="736600"/>
                  </a:lnTo>
                  <a:lnTo>
                    <a:pt x="2254137" y="0"/>
                  </a:lnTo>
                  <a:lnTo>
                    <a:pt x="2197170" y="676275"/>
                  </a:lnTo>
                  <a:lnTo>
                    <a:pt x="2852984" y="566039"/>
                  </a:lnTo>
                  <a:lnTo>
                    <a:pt x="2592521" y="929004"/>
                  </a:lnTo>
                  <a:lnTo>
                    <a:pt x="3274723" y="1033398"/>
                  </a:lnTo>
                  <a:lnTo>
                    <a:pt x="2732997" y="1330325"/>
                  </a:lnTo>
                  <a:lnTo>
                    <a:pt x="3352800" y="1687829"/>
                  </a:lnTo>
                  <a:lnTo>
                    <a:pt x="2613476" y="1643633"/>
                  </a:lnTo>
                  <a:lnTo>
                    <a:pt x="2816507" y="2298064"/>
                  </a:lnTo>
                  <a:lnTo>
                    <a:pt x="2176216" y="1836039"/>
                  </a:lnTo>
                  <a:lnTo>
                    <a:pt x="2056228" y="2506598"/>
                  </a:lnTo>
                  <a:lnTo>
                    <a:pt x="1634800" y="1896745"/>
                  </a:lnTo>
                  <a:lnTo>
                    <a:pt x="1317060" y="2743200"/>
                  </a:lnTo>
                  <a:close/>
                </a:path>
              </a:pathLst>
            </a:custGeom>
            <a:solidFill>
              <a:srgbClr val="003BB2"/>
            </a:solidFill>
          </p:spPr>
          <p:txBody>
            <a:bodyPr wrap="square" lIns="0" tIns="0" rIns="0" bIns="0" rtlCol="0"/>
            <a:lstStyle/>
            <a:p/>
          </p:txBody>
        </p:sp>
        <p:sp>
          <p:nvSpPr>
            <p:cNvPr id="27" name="object 27"/>
            <p:cNvSpPr/>
            <p:nvPr/>
          </p:nvSpPr>
          <p:spPr>
            <a:xfrm>
              <a:off x="5791200" y="3505200"/>
              <a:ext cx="3352800" cy="2743200"/>
            </a:xfrm>
            <a:custGeom>
              <a:rect l="l" t="t" r="r" b="b"/>
              <a:pathLst>
                <a:path w="3352800" h="2743200">
                  <a:moveTo>
                    <a:pt x="1676400" y="736600"/>
                  </a:moveTo>
                  <a:lnTo>
                    <a:pt x="2254137" y="0"/>
                  </a:lnTo>
                  <a:lnTo>
                    <a:pt x="2197170" y="676275"/>
                  </a:lnTo>
                  <a:lnTo>
                    <a:pt x="2852984" y="566039"/>
                  </a:lnTo>
                  <a:lnTo>
                    <a:pt x="2592521" y="929004"/>
                  </a:lnTo>
                  <a:lnTo>
                    <a:pt x="3274723" y="1033398"/>
                  </a:lnTo>
                  <a:lnTo>
                    <a:pt x="2732997" y="1330325"/>
                  </a:lnTo>
                  <a:lnTo>
                    <a:pt x="3352800" y="1687829"/>
                  </a:lnTo>
                  <a:lnTo>
                    <a:pt x="2613476" y="1643633"/>
                  </a:lnTo>
                  <a:lnTo>
                    <a:pt x="2816507" y="2298064"/>
                  </a:lnTo>
                  <a:lnTo>
                    <a:pt x="2176216" y="1836039"/>
                  </a:lnTo>
                  <a:lnTo>
                    <a:pt x="2056228" y="2506598"/>
                  </a:lnTo>
                  <a:lnTo>
                    <a:pt x="1634800" y="1896745"/>
                  </a:lnTo>
                  <a:lnTo>
                    <a:pt x="1317060" y="2743200"/>
                  </a:lnTo>
                  <a:lnTo>
                    <a:pt x="1197539" y="1984628"/>
                  </a:lnTo>
                  <a:lnTo>
                    <a:pt x="739168" y="2237358"/>
                  </a:lnTo>
                  <a:lnTo>
                    <a:pt x="879644" y="1769998"/>
                  </a:lnTo>
                  <a:lnTo>
                    <a:pt x="20954" y="1852548"/>
                  </a:lnTo>
                  <a:lnTo>
                    <a:pt x="577737" y="1495425"/>
                  </a:lnTo>
                  <a:lnTo>
                    <a:pt x="0" y="1094104"/>
                  </a:lnTo>
                  <a:lnTo>
                    <a:pt x="718213" y="967359"/>
                  </a:lnTo>
                  <a:lnTo>
                    <a:pt x="57432" y="291465"/>
                  </a:lnTo>
                  <a:lnTo>
                    <a:pt x="1134984" y="802640"/>
                  </a:lnTo>
                  <a:lnTo>
                    <a:pt x="1296416" y="291465"/>
                  </a:lnTo>
                  <a:lnTo>
                    <a:pt x="1676400" y="736600"/>
                  </a:lnTo>
                  <a:close/>
                </a:path>
              </a:pathLst>
            </a:custGeom>
            <a:ln w="9525">
              <a:solidFill>
                <a:srgbClr val="D1D1D1"/>
              </a:solidFill>
            </a:ln>
          </p:spPr>
          <p:txBody>
            <a:bodyPr wrap="square" lIns="0" tIns="0" rIns="0" bIns="0" rtlCol="0"/>
            <a:lstStyle/>
            <a:p/>
          </p:txBody>
        </p:sp>
      </p:grpSp>
      <p:sp>
        <p:nvSpPr>
          <p:cNvPr id="28" name="object 28"/>
          <p:cNvSpPr txBox="1"/>
          <p:nvPr/>
        </p:nvSpPr>
        <p:spPr>
          <a:xfrm>
            <a:off x="6197600" y="4389120"/>
            <a:ext cx="2463800" cy="1000760"/>
          </a:xfrm>
          <a:prstGeom prst="rect">
            <a:avLst/>
          </a:prstGeom>
        </p:spPr>
        <p:txBody>
          <a:bodyPr vert="horz" wrap="square" lIns="0" tIns="12700" rIns="0" bIns="0" rtlCol="0">
            <a:spAutoFit/>
          </a:bodyPr>
          <a:lstStyle/>
          <a:p>
            <a:pPr marL="317500" marR="5080" indent="-304800">
              <a:lnSpc>
                <a:spcPct val="100000"/>
              </a:lnSpc>
              <a:spcBef>
                <a:spcPts val="100"/>
              </a:spcBef>
            </a:pPr>
            <a:r>
              <a:rPr sz="3200" spc="-10">
                <a:solidFill>
                  <a:srgbClr val="FFFFFF"/>
                </a:solidFill>
                <a:latin typeface="黑体"/>
                <a:cs typeface="黑体"/>
              </a:rPr>
              <a:t>期末考试成绩</a:t>
            </a:r>
            <a:r>
              <a:rPr sz="3200">
                <a:solidFill>
                  <a:srgbClr val="FFFFFF"/>
                </a:solidFill>
                <a:latin typeface="黑体"/>
                <a:cs typeface="黑体"/>
              </a:rPr>
              <a:t>以100</a:t>
            </a:r>
            <a:r>
              <a:rPr sz="3200" spc="-25">
                <a:solidFill>
                  <a:srgbClr val="FFFFFF"/>
                </a:solidFill>
                <a:latin typeface="黑体"/>
                <a:cs typeface="黑体"/>
              </a:rPr>
              <a:t>分计</a:t>
            </a:r>
            <a:endParaRPr sz="3200">
              <a:latin typeface="黑体"/>
              <a:cs typeface="黑体"/>
            </a:endParaRPr>
          </a:p>
        </p:txBody>
      </p:sp>
      <p:grpSp>
        <p:nvGrpSpPr>
          <p:cNvPr id="29" name="object 29"/>
          <p:cNvGrpSpPr/>
          <p:nvPr/>
        </p:nvGrpSpPr>
        <p:grpSpPr>
          <a:xfrm>
            <a:off x="-6154" y="4519093"/>
            <a:ext cx="2450465" cy="1891030"/>
            <a:chOff x="-6154" y="4519093"/>
            <a:chExt cx="2450465" cy="1891030"/>
          </a:xfrm>
        </p:grpSpPr>
        <p:sp>
          <p:nvSpPr>
            <p:cNvPr id="30" name="object 30"/>
            <p:cNvSpPr/>
            <p:nvPr/>
          </p:nvSpPr>
          <p:spPr>
            <a:xfrm>
              <a:off x="-1392" y="5185832"/>
              <a:ext cx="2440940" cy="1219835"/>
            </a:xfrm>
            <a:custGeom>
              <a:rect l="l" t="t" r="r" b="b"/>
              <a:pathLst>
                <a:path w="2440940" h="1219835">
                  <a:moveTo>
                    <a:pt x="2103290" y="65780"/>
                  </a:moveTo>
                  <a:lnTo>
                    <a:pt x="1685294" y="65780"/>
                  </a:lnTo>
                  <a:lnTo>
                    <a:pt x="1720527" y="42198"/>
                  </a:lnTo>
                  <a:lnTo>
                    <a:pt x="1760231" y="23767"/>
                  </a:lnTo>
                  <a:lnTo>
                    <a:pt x="1803315" y="10550"/>
                  </a:lnTo>
                  <a:lnTo>
                    <a:pt x="1848688" y="2607"/>
                  </a:lnTo>
                  <a:lnTo>
                    <a:pt x="1895259" y="0"/>
                  </a:lnTo>
                  <a:lnTo>
                    <a:pt x="1941935" y="2788"/>
                  </a:lnTo>
                  <a:lnTo>
                    <a:pt x="1987627" y="11035"/>
                  </a:lnTo>
                  <a:lnTo>
                    <a:pt x="2031242" y="24800"/>
                  </a:lnTo>
                  <a:lnTo>
                    <a:pt x="2071689" y="44145"/>
                  </a:lnTo>
                  <a:lnTo>
                    <a:pt x="2103290" y="65780"/>
                  </a:lnTo>
                  <a:close/>
                </a:path>
                <a:path w="2440940" h="1219835">
                  <a:moveTo>
                    <a:pt x="2131377" y="92627"/>
                  </a:moveTo>
                  <a:lnTo>
                    <a:pt x="1268908" y="92627"/>
                  </a:lnTo>
                  <a:lnTo>
                    <a:pt x="1295551" y="63890"/>
                  </a:lnTo>
                  <a:lnTo>
                    <a:pt x="1329042" y="40071"/>
                  </a:lnTo>
                  <a:lnTo>
                    <a:pt x="1368051" y="21473"/>
                  </a:lnTo>
                  <a:lnTo>
                    <a:pt x="1411249" y="8398"/>
                  </a:lnTo>
                  <a:lnTo>
                    <a:pt x="1457308" y="1149"/>
                  </a:lnTo>
                  <a:lnTo>
                    <a:pt x="1504898" y="28"/>
                  </a:lnTo>
                  <a:lnTo>
                    <a:pt x="1552691" y="5338"/>
                  </a:lnTo>
                  <a:lnTo>
                    <a:pt x="1599358" y="17382"/>
                  </a:lnTo>
                  <a:lnTo>
                    <a:pt x="1646479" y="38276"/>
                  </a:lnTo>
                  <a:lnTo>
                    <a:pt x="1685294" y="65780"/>
                  </a:lnTo>
                  <a:lnTo>
                    <a:pt x="2103290" y="65780"/>
                  </a:lnTo>
                  <a:lnTo>
                    <a:pt x="2105042" y="66980"/>
                  </a:lnTo>
                  <a:lnTo>
                    <a:pt x="2131377" y="92627"/>
                  </a:lnTo>
                  <a:close/>
                </a:path>
                <a:path w="2440940" h="1219835">
                  <a:moveTo>
                    <a:pt x="2160020" y="142580"/>
                  </a:moveTo>
                  <a:lnTo>
                    <a:pt x="791903" y="142580"/>
                  </a:lnTo>
                  <a:lnTo>
                    <a:pt x="821569" y="111572"/>
                  </a:lnTo>
                  <a:lnTo>
                    <a:pt x="857807" y="85398"/>
                  </a:lnTo>
                  <a:lnTo>
                    <a:pt x="899470" y="64298"/>
                  </a:lnTo>
                  <a:lnTo>
                    <a:pt x="945405" y="48511"/>
                  </a:lnTo>
                  <a:lnTo>
                    <a:pt x="994465" y="38276"/>
                  </a:lnTo>
                  <a:lnTo>
                    <a:pt x="1045500" y="33835"/>
                  </a:lnTo>
                  <a:lnTo>
                    <a:pt x="1097359" y="35426"/>
                  </a:lnTo>
                  <a:lnTo>
                    <a:pt x="1148894" y="43289"/>
                  </a:lnTo>
                  <a:lnTo>
                    <a:pt x="1198954" y="57665"/>
                  </a:lnTo>
                  <a:lnTo>
                    <a:pt x="1235790" y="73420"/>
                  </a:lnTo>
                  <a:lnTo>
                    <a:pt x="1268908" y="92627"/>
                  </a:lnTo>
                  <a:lnTo>
                    <a:pt x="2131377" y="92627"/>
                  </a:lnTo>
                  <a:lnTo>
                    <a:pt x="2131935" y="93169"/>
                  </a:lnTo>
                  <a:lnTo>
                    <a:pt x="2151840" y="122093"/>
                  </a:lnTo>
                  <a:lnTo>
                    <a:pt x="2160020" y="142580"/>
                  </a:lnTo>
                  <a:close/>
                </a:path>
                <a:path w="2440940" h="1219835">
                  <a:moveTo>
                    <a:pt x="272247" y="996887"/>
                  </a:moveTo>
                  <a:lnTo>
                    <a:pt x="218642" y="988506"/>
                  </a:lnTo>
                  <a:lnTo>
                    <a:pt x="169873" y="972539"/>
                  </a:lnTo>
                  <a:lnTo>
                    <a:pt x="127579" y="949865"/>
                  </a:lnTo>
                  <a:lnTo>
                    <a:pt x="93399" y="921364"/>
                  </a:lnTo>
                  <a:lnTo>
                    <a:pt x="68973" y="887914"/>
                  </a:lnTo>
                  <a:lnTo>
                    <a:pt x="55940" y="850393"/>
                  </a:lnTo>
                  <a:lnTo>
                    <a:pt x="55532" y="813965"/>
                  </a:lnTo>
                  <a:lnTo>
                    <a:pt x="66582" y="778740"/>
                  </a:lnTo>
                  <a:lnTo>
                    <a:pt x="88498" y="745942"/>
                  </a:lnTo>
                  <a:lnTo>
                    <a:pt x="120689" y="716789"/>
                  </a:lnTo>
                  <a:lnTo>
                    <a:pt x="75437" y="693524"/>
                  </a:lnTo>
                  <a:lnTo>
                    <a:pt x="40215" y="664786"/>
                  </a:lnTo>
                  <a:lnTo>
                    <a:pt x="15551" y="631952"/>
                  </a:lnTo>
                  <a:lnTo>
                    <a:pt x="1970" y="596400"/>
                  </a:lnTo>
                  <a:lnTo>
                    <a:pt x="0" y="559509"/>
                  </a:lnTo>
                  <a:lnTo>
                    <a:pt x="10165" y="522657"/>
                  </a:lnTo>
                  <a:lnTo>
                    <a:pt x="32993" y="487220"/>
                  </a:lnTo>
                  <a:lnTo>
                    <a:pt x="67858" y="455701"/>
                  </a:lnTo>
                  <a:lnTo>
                    <a:pt x="111891" y="430923"/>
                  </a:lnTo>
                  <a:lnTo>
                    <a:pt x="163094" y="413767"/>
                  </a:lnTo>
                  <a:lnTo>
                    <a:pt x="219472" y="405107"/>
                  </a:lnTo>
                  <a:lnTo>
                    <a:pt x="221525" y="401320"/>
                  </a:lnTo>
                  <a:lnTo>
                    <a:pt x="218028" y="362964"/>
                  </a:lnTo>
                  <a:lnTo>
                    <a:pt x="234970" y="289728"/>
                  </a:lnTo>
                  <a:lnTo>
                    <a:pt x="254399" y="255751"/>
                  </a:lnTo>
                  <a:lnTo>
                    <a:pt x="280460" y="224137"/>
                  </a:lnTo>
                  <a:lnTo>
                    <a:pt x="312649" y="195338"/>
                  </a:lnTo>
                  <a:lnTo>
                    <a:pt x="350461" y="169805"/>
                  </a:lnTo>
                  <a:lnTo>
                    <a:pt x="393391" y="147990"/>
                  </a:lnTo>
                  <a:lnTo>
                    <a:pt x="440934" y="130344"/>
                  </a:lnTo>
                  <a:lnTo>
                    <a:pt x="492585" y="117319"/>
                  </a:lnTo>
                  <a:lnTo>
                    <a:pt x="547840" y="109367"/>
                  </a:lnTo>
                  <a:lnTo>
                    <a:pt x="598615" y="107000"/>
                  </a:lnTo>
                  <a:lnTo>
                    <a:pt x="649068" y="109227"/>
                  </a:lnTo>
                  <a:lnTo>
                    <a:pt x="698541" y="115960"/>
                  </a:lnTo>
                  <a:lnTo>
                    <a:pt x="746372" y="127107"/>
                  </a:lnTo>
                  <a:lnTo>
                    <a:pt x="791903" y="142580"/>
                  </a:lnTo>
                  <a:lnTo>
                    <a:pt x="2160020" y="142580"/>
                  </a:lnTo>
                  <a:lnTo>
                    <a:pt x="2164233" y="153131"/>
                  </a:lnTo>
                  <a:lnTo>
                    <a:pt x="2221160" y="168022"/>
                  </a:lnTo>
                  <a:lnTo>
                    <a:pt x="2271072" y="189685"/>
                  </a:lnTo>
                  <a:lnTo>
                    <a:pt x="2313116" y="217105"/>
                  </a:lnTo>
                  <a:lnTo>
                    <a:pt x="2346444" y="249270"/>
                  </a:lnTo>
                  <a:lnTo>
                    <a:pt x="2370206" y="285165"/>
                  </a:lnTo>
                  <a:lnTo>
                    <a:pt x="2383551" y="323779"/>
                  </a:lnTo>
                  <a:lnTo>
                    <a:pt x="2385630" y="364097"/>
                  </a:lnTo>
                  <a:lnTo>
                    <a:pt x="2375590" y="405111"/>
                  </a:lnTo>
                  <a:lnTo>
                    <a:pt x="2372664" y="411968"/>
                  </a:lnTo>
                  <a:lnTo>
                    <a:pt x="2369388" y="418753"/>
                  </a:lnTo>
                  <a:lnTo>
                    <a:pt x="2365767" y="425456"/>
                  </a:lnTo>
                  <a:lnTo>
                    <a:pt x="2361806" y="432071"/>
                  </a:lnTo>
                  <a:lnTo>
                    <a:pt x="2395620" y="467618"/>
                  </a:lnTo>
                  <a:lnTo>
                    <a:pt x="2419970" y="505378"/>
                  </a:lnTo>
                  <a:lnTo>
                    <a:pt x="2435002" y="544598"/>
                  </a:lnTo>
                  <a:lnTo>
                    <a:pt x="2440860" y="584528"/>
                  </a:lnTo>
                  <a:lnTo>
                    <a:pt x="2437689" y="624416"/>
                  </a:lnTo>
                  <a:lnTo>
                    <a:pt x="2425633" y="663511"/>
                  </a:lnTo>
                  <a:lnTo>
                    <a:pt x="2404838" y="701061"/>
                  </a:lnTo>
                  <a:lnTo>
                    <a:pt x="2375448" y="736316"/>
                  </a:lnTo>
                  <a:lnTo>
                    <a:pt x="2337608" y="768525"/>
                  </a:lnTo>
                  <a:lnTo>
                    <a:pt x="2291464" y="796935"/>
                  </a:lnTo>
                  <a:lnTo>
                    <a:pt x="2250681" y="815544"/>
                  </a:lnTo>
                  <a:lnTo>
                    <a:pt x="2206914" y="830391"/>
                  </a:lnTo>
                  <a:lnTo>
                    <a:pt x="2160721" y="841316"/>
                  </a:lnTo>
                  <a:lnTo>
                    <a:pt x="2112658" y="848160"/>
                  </a:lnTo>
                  <a:lnTo>
                    <a:pt x="2106926" y="888039"/>
                  </a:lnTo>
                  <a:lnTo>
                    <a:pt x="2091316" y="925517"/>
                  </a:lnTo>
                  <a:lnTo>
                    <a:pt x="2066756" y="959973"/>
                  </a:lnTo>
                  <a:lnTo>
                    <a:pt x="2034177" y="990784"/>
                  </a:lnTo>
                  <a:lnTo>
                    <a:pt x="2025180" y="996804"/>
                  </a:lnTo>
                  <a:lnTo>
                    <a:pt x="329048" y="996804"/>
                  </a:lnTo>
                  <a:lnTo>
                    <a:pt x="272247" y="996887"/>
                  </a:lnTo>
                  <a:close/>
                </a:path>
                <a:path w="2440940" h="1219835">
                  <a:moveTo>
                    <a:pt x="729749" y="1146070"/>
                  </a:moveTo>
                  <a:lnTo>
                    <a:pt x="678028" y="1145775"/>
                  </a:lnTo>
                  <a:lnTo>
                    <a:pt x="626928" y="1141334"/>
                  </a:lnTo>
                  <a:lnTo>
                    <a:pt x="577008" y="1132842"/>
                  </a:lnTo>
                  <a:lnTo>
                    <a:pt x="528828" y="1120394"/>
                  </a:lnTo>
                  <a:lnTo>
                    <a:pt x="482950" y="1104087"/>
                  </a:lnTo>
                  <a:lnTo>
                    <a:pt x="439933" y="1084014"/>
                  </a:lnTo>
                  <a:lnTo>
                    <a:pt x="400337" y="1060273"/>
                  </a:lnTo>
                  <a:lnTo>
                    <a:pt x="364724" y="1032957"/>
                  </a:lnTo>
                  <a:lnTo>
                    <a:pt x="333654" y="1002162"/>
                  </a:lnTo>
                  <a:lnTo>
                    <a:pt x="329048" y="996804"/>
                  </a:lnTo>
                  <a:lnTo>
                    <a:pt x="2025180" y="996804"/>
                  </a:lnTo>
                  <a:lnTo>
                    <a:pt x="1994507" y="1017328"/>
                  </a:lnTo>
                  <a:lnTo>
                    <a:pt x="1957710" y="1034715"/>
                  </a:lnTo>
                  <a:lnTo>
                    <a:pt x="1613219" y="1034715"/>
                  </a:lnTo>
                  <a:lnTo>
                    <a:pt x="1592944" y="1070680"/>
                  </a:lnTo>
                  <a:lnTo>
                    <a:pt x="1565878" y="1103412"/>
                  </a:lnTo>
                  <a:lnTo>
                    <a:pt x="1565344" y="1103884"/>
                  </a:lnTo>
                  <a:lnTo>
                    <a:pt x="931620" y="1103885"/>
                  </a:lnTo>
                  <a:lnTo>
                    <a:pt x="883026" y="1121126"/>
                  </a:lnTo>
                  <a:lnTo>
                    <a:pt x="832808" y="1133841"/>
                  </a:lnTo>
                  <a:lnTo>
                    <a:pt x="781529" y="1142124"/>
                  </a:lnTo>
                  <a:lnTo>
                    <a:pt x="729749" y="1146070"/>
                  </a:lnTo>
                  <a:close/>
                </a:path>
                <a:path w="2440940" h="1219835">
                  <a:moveTo>
                    <a:pt x="1783518" y="1068396"/>
                  </a:moveTo>
                  <a:lnTo>
                    <a:pt x="1738678" y="1066045"/>
                  </a:lnTo>
                  <a:lnTo>
                    <a:pt x="1694941" y="1059568"/>
                  </a:lnTo>
                  <a:lnTo>
                    <a:pt x="1652917" y="1049084"/>
                  </a:lnTo>
                  <a:lnTo>
                    <a:pt x="1613219" y="1034715"/>
                  </a:lnTo>
                  <a:lnTo>
                    <a:pt x="1957710" y="1034715"/>
                  </a:lnTo>
                  <a:lnTo>
                    <a:pt x="1948677" y="1038983"/>
                  </a:lnTo>
                  <a:lnTo>
                    <a:pt x="1897616" y="1055127"/>
                  </a:lnTo>
                  <a:lnTo>
                    <a:pt x="1842253" y="1065139"/>
                  </a:lnTo>
                  <a:lnTo>
                    <a:pt x="1783518" y="1068396"/>
                  </a:lnTo>
                  <a:close/>
                </a:path>
                <a:path w="2440940" h="1219835">
                  <a:moveTo>
                    <a:pt x="1248041" y="1219487"/>
                  </a:moveTo>
                  <a:lnTo>
                    <a:pt x="1193117" y="1216697"/>
                  </a:lnTo>
                  <a:lnTo>
                    <a:pt x="1138018" y="1208260"/>
                  </a:lnTo>
                  <a:lnTo>
                    <a:pt x="1088839" y="1195510"/>
                  </a:lnTo>
                  <a:lnTo>
                    <a:pt x="1043013" y="1178396"/>
                  </a:lnTo>
                  <a:lnTo>
                    <a:pt x="1001137" y="1157219"/>
                  </a:lnTo>
                  <a:lnTo>
                    <a:pt x="963807" y="1132282"/>
                  </a:lnTo>
                  <a:lnTo>
                    <a:pt x="931622" y="1103885"/>
                  </a:lnTo>
                  <a:lnTo>
                    <a:pt x="1565344" y="1103884"/>
                  </a:lnTo>
                  <a:lnTo>
                    <a:pt x="1532758" y="1132644"/>
                  </a:lnTo>
                  <a:lnTo>
                    <a:pt x="1494317" y="1158107"/>
                  </a:lnTo>
                  <a:lnTo>
                    <a:pt x="1451292" y="1179532"/>
                  </a:lnTo>
                  <a:lnTo>
                    <a:pt x="1404416" y="1196651"/>
                  </a:lnTo>
                  <a:lnTo>
                    <a:pt x="1354426" y="1209195"/>
                  </a:lnTo>
                  <a:lnTo>
                    <a:pt x="1302056" y="1216897"/>
                  </a:lnTo>
                  <a:lnTo>
                    <a:pt x="1248041" y="1219487"/>
                  </a:lnTo>
                  <a:close/>
                </a:path>
              </a:pathLst>
            </a:custGeom>
            <a:solidFill>
              <a:srgbClr val="003BB2"/>
            </a:solidFill>
          </p:spPr>
          <p:txBody>
            <a:bodyPr wrap="square" lIns="0" tIns="0" rIns="0" bIns="0" rtlCol="0"/>
            <a:lstStyle/>
            <a:p/>
          </p:txBody>
        </p:sp>
        <p:pic>
          <p:nvPicPr>
            <p:cNvPr id="31" name="object 31"/>
            <p:cNvPicPr/>
            <p:nvPr/>
          </p:nvPicPr>
          <p:blipFill>
            <a:blip r:embed="rId10"/>
            <a:stretch>
              <a:fillRect/>
            </a:stretch>
          </p:blipFill>
          <p:spPr>
            <a:xfrm>
              <a:off x="1760039" y="4523856"/>
              <a:ext cx="67733" cy="67733"/>
            </a:xfrm>
            <a:prstGeom prst="rect">
              <a:avLst/>
            </a:prstGeom>
          </p:spPr>
        </p:pic>
        <p:pic>
          <p:nvPicPr>
            <p:cNvPr id="32" name="object 32"/>
            <p:cNvPicPr/>
            <p:nvPr/>
          </p:nvPicPr>
          <p:blipFill>
            <a:blip r:embed="rId11"/>
            <a:stretch>
              <a:fillRect/>
            </a:stretch>
          </p:blipFill>
          <p:spPr>
            <a:xfrm>
              <a:off x="1636346" y="4682781"/>
              <a:ext cx="135466" cy="135466"/>
            </a:xfrm>
            <a:prstGeom prst="rect">
              <a:avLst/>
            </a:prstGeom>
          </p:spPr>
        </p:pic>
        <p:pic>
          <p:nvPicPr>
            <p:cNvPr id="33" name="object 33"/>
            <p:cNvPicPr/>
            <p:nvPr/>
          </p:nvPicPr>
          <p:blipFill>
            <a:blip r:embed="rId12"/>
            <a:stretch>
              <a:fillRect/>
            </a:stretch>
          </p:blipFill>
          <p:spPr>
            <a:xfrm>
              <a:off x="1484046" y="4903104"/>
              <a:ext cx="203199" cy="203200"/>
            </a:xfrm>
            <a:prstGeom prst="rect">
              <a:avLst/>
            </a:prstGeom>
          </p:spPr>
        </p:pic>
        <p:sp>
          <p:nvSpPr>
            <p:cNvPr id="34" name="object 34"/>
            <p:cNvSpPr/>
            <p:nvPr/>
          </p:nvSpPr>
          <p:spPr>
            <a:xfrm>
              <a:off x="-1392" y="5185832"/>
              <a:ext cx="2440940" cy="1219835"/>
            </a:xfrm>
            <a:custGeom>
              <a:rect l="l" t="t" r="r" b="b"/>
              <a:pathLst>
                <a:path w="2440940" h="1219835">
                  <a:moveTo>
                    <a:pt x="221525" y="401320"/>
                  </a:moveTo>
                  <a:lnTo>
                    <a:pt x="218028" y="362964"/>
                  </a:lnTo>
                  <a:lnTo>
                    <a:pt x="234970" y="289728"/>
                  </a:lnTo>
                  <a:lnTo>
                    <a:pt x="254399" y="255751"/>
                  </a:lnTo>
                  <a:lnTo>
                    <a:pt x="280460" y="224137"/>
                  </a:lnTo>
                  <a:lnTo>
                    <a:pt x="312649" y="195338"/>
                  </a:lnTo>
                  <a:lnTo>
                    <a:pt x="350461" y="169805"/>
                  </a:lnTo>
                  <a:lnTo>
                    <a:pt x="393391" y="147990"/>
                  </a:lnTo>
                  <a:lnTo>
                    <a:pt x="440934" y="130344"/>
                  </a:lnTo>
                  <a:lnTo>
                    <a:pt x="492585" y="117319"/>
                  </a:lnTo>
                  <a:lnTo>
                    <a:pt x="547840" y="109367"/>
                  </a:lnTo>
                  <a:lnTo>
                    <a:pt x="598615" y="107000"/>
                  </a:lnTo>
                  <a:lnTo>
                    <a:pt x="649068" y="109227"/>
                  </a:lnTo>
                  <a:lnTo>
                    <a:pt x="698541" y="115960"/>
                  </a:lnTo>
                  <a:lnTo>
                    <a:pt x="746372" y="127107"/>
                  </a:lnTo>
                  <a:lnTo>
                    <a:pt x="791903" y="142580"/>
                  </a:lnTo>
                  <a:lnTo>
                    <a:pt x="821569" y="111572"/>
                  </a:lnTo>
                  <a:lnTo>
                    <a:pt x="857807" y="85398"/>
                  </a:lnTo>
                  <a:lnTo>
                    <a:pt x="899470" y="64298"/>
                  </a:lnTo>
                  <a:lnTo>
                    <a:pt x="945405" y="48511"/>
                  </a:lnTo>
                  <a:lnTo>
                    <a:pt x="994465" y="38276"/>
                  </a:lnTo>
                  <a:lnTo>
                    <a:pt x="1045500" y="33835"/>
                  </a:lnTo>
                  <a:lnTo>
                    <a:pt x="1097359" y="35426"/>
                  </a:lnTo>
                  <a:lnTo>
                    <a:pt x="1148894" y="43289"/>
                  </a:lnTo>
                  <a:lnTo>
                    <a:pt x="1198954" y="57665"/>
                  </a:lnTo>
                  <a:lnTo>
                    <a:pt x="1217802" y="65094"/>
                  </a:lnTo>
                  <a:lnTo>
                    <a:pt x="1235790" y="73420"/>
                  </a:lnTo>
                  <a:lnTo>
                    <a:pt x="1252848" y="82609"/>
                  </a:lnTo>
                  <a:lnTo>
                    <a:pt x="1268908" y="92627"/>
                  </a:lnTo>
                  <a:lnTo>
                    <a:pt x="1295551" y="63890"/>
                  </a:lnTo>
                  <a:lnTo>
                    <a:pt x="1329042" y="40071"/>
                  </a:lnTo>
                  <a:lnTo>
                    <a:pt x="1368051" y="21473"/>
                  </a:lnTo>
                  <a:lnTo>
                    <a:pt x="1411249" y="8398"/>
                  </a:lnTo>
                  <a:lnTo>
                    <a:pt x="1457308" y="1149"/>
                  </a:lnTo>
                  <a:lnTo>
                    <a:pt x="1504898" y="28"/>
                  </a:lnTo>
                  <a:lnTo>
                    <a:pt x="1552691" y="5338"/>
                  </a:lnTo>
                  <a:lnTo>
                    <a:pt x="1599358" y="17382"/>
                  </a:lnTo>
                  <a:lnTo>
                    <a:pt x="1623792" y="26906"/>
                  </a:lnTo>
                  <a:lnTo>
                    <a:pt x="1646400" y="38227"/>
                  </a:lnTo>
                  <a:lnTo>
                    <a:pt x="1666972" y="51225"/>
                  </a:lnTo>
                  <a:lnTo>
                    <a:pt x="1685294" y="65780"/>
                  </a:lnTo>
                  <a:lnTo>
                    <a:pt x="1720527" y="42198"/>
                  </a:lnTo>
                  <a:lnTo>
                    <a:pt x="1760231" y="23767"/>
                  </a:lnTo>
                  <a:lnTo>
                    <a:pt x="1803315" y="10550"/>
                  </a:lnTo>
                  <a:lnTo>
                    <a:pt x="1848688" y="2607"/>
                  </a:lnTo>
                  <a:lnTo>
                    <a:pt x="1895259" y="0"/>
                  </a:lnTo>
                  <a:lnTo>
                    <a:pt x="1941935" y="2788"/>
                  </a:lnTo>
                  <a:lnTo>
                    <a:pt x="1987627" y="11035"/>
                  </a:lnTo>
                  <a:lnTo>
                    <a:pt x="2031242" y="24800"/>
                  </a:lnTo>
                  <a:lnTo>
                    <a:pt x="2071689" y="44145"/>
                  </a:lnTo>
                  <a:lnTo>
                    <a:pt x="2105042" y="66980"/>
                  </a:lnTo>
                  <a:lnTo>
                    <a:pt x="2131935" y="93169"/>
                  </a:lnTo>
                  <a:lnTo>
                    <a:pt x="2151840" y="122093"/>
                  </a:lnTo>
                  <a:lnTo>
                    <a:pt x="2164233" y="153131"/>
                  </a:lnTo>
                  <a:lnTo>
                    <a:pt x="2221160" y="168022"/>
                  </a:lnTo>
                  <a:lnTo>
                    <a:pt x="2271072" y="189685"/>
                  </a:lnTo>
                  <a:lnTo>
                    <a:pt x="2313116" y="217105"/>
                  </a:lnTo>
                  <a:lnTo>
                    <a:pt x="2346444" y="249270"/>
                  </a:lnTo>
                  <a:lnTo>
                    <a:pt x="2370206" y="285165"/>
                  </a:lnTo>
                  <a:lnTo>
                    <a:pt x="2383551" y="323779"/>
                  </a:lnTo>
                  <a:lnTo>
                    <a:pt x="2385630" y="364097"/>
                  </a:lnTo>
                  <a:lnTo>
                    <a:pt x="2375592" y="405107"/>
                  </a:lnTo>
                  <a:lnTo>
                    <a:pt x="2372664" y="411968"/>
                  </a:lnTo>
                  <a:lnTo>
                    <a:pt x="2369388" y="418753"/>
                  </a:lnTo>
                  <a:lnTo>
                    <a:pt x="2365767" y="425456"/>
                  </a:lnTo>
                  <a:lnTo>
                    <a:pt x="2361806" y="432071"/>
                  </a:lnTo>
                  <a:lnTo>
                    <a:pt x="2395620" y="467618"/>
                  </a:lnTo>
                  <a:lnTo>
                    <a:pt x="2419970" y="505378"/>
                  </a:lnTo>
                  <a:lnTo>
                    <a:pt x="2435002" y="544598"/>
                  </a:lnTo>
                  <a:lnTo>
                    <a:pt x="2440860" y="584528"/>
                  </a:lnTo>
                  <a:lnTo>
                    <a:pt x="2437689" y="624416"/>
                  </a:lnTo>
                  <a:lnTo>
                    <a:pt x="2425633" y="663511"/>
                  </a:lnTo>
                  <a:lnTo>
                    <a:pt x="2404838" y="701061"/>
                  </a:lnTo>
                  <a:lnTo>
                    <a:pt x="2375448" y="736316"/>
                  </a:lnTo>
                  <a:lnTo>
                    <a:pt x="2337608" y="768525"/>
                  </a:lnTo>
                  <a:lnTo>
                    <a:pt x="2291464" y="796935"/>
                  </a:lnTo>
                  <a:lnTo>
                    <a:pt x="2250681" y="815544"/>
                  </a:lnTo>
                  <a:lnTo>
                    <a:pt x="2206914" y="830391"/>
                  </a:lnTo>
                  <a:lnTo>
                    <a:pt x="2160721" y="841316"/>
                  </a:lnTo>
                  <a:lnTo>
                    <a:pt x="2112658" y="848160"/>
                  </a:lnTo>
                  <a:lnTo>
                    <a:pt x="2106926" y="888039"/>
                  </a:lnTo>
                  <a:lnTo>
                    <a:pt x="2091316" y="925517"/>
                  </a:lnTo>
                  <a:lnTo>
                    <a:pt x="2066756" y="959973"/>
                  </a:lnTo>
                  <a:lnTo>
                    <a:pt x="2034177" y="990784"/>
                  </a:lnTo>
                  <a:lnTo>
                    <a:pt x="1994507" y="1017328"/>
                  </a:lnTo>
                  <a:lnTo>
                    <a:pt x="1948677" y="1038983"/>
                  </a:lnTo>
                  <a:lnTo>
                    <a:pt x="1897616" y="1055127"/>
                  </a:lnTo>
                  <a:lnTo>
                    <a:pt x="1842253" y="1065139"/>
                  </a:lnTo>
                  <a:lnTo>
                    <a:pt x="1783518" y="1068396"/>
                  </a:lnTo>
                  <a:lnTo>
                    <a:pt x="1738678" y="1066045"/>
                  </a:lnTo>
                  <a:lnTo>
                    <a:pt x="1694941" y="1059568"/>
                  </a:lnTo>
                  <a:lnTo>
                    <a:pt x="1652917" y="1049084"/>
                  </a:lnTo>
                  <a:lnTo>
                    <a:pt x="1613219" y="1034716"/>
                  </a:lnTo>
                  <a:lnTo>
                    <a:pt x="1592944" y="1070680"/>
                  </a:lnTo>
                  <a:lnTo>
                    <a:pt x="1565878" y="1103412"/>
                  </a:lnTo>
                  <a:lnTo>
                    <a:pt x="1532758" y="1132644"/>
                  </a:lnTo>
                  <a:lnTo>
                    <a:pt x="1494317" y="1158107"/>
                  </a:lnTo>
                  <a:lnTo>
                    <a:pt x="1451292" y="1179532"/>
                  </a:lnTo>
                  <a:lnTo>
                    <a:pt x="1404416" y="1196651"/>
                  </a:lnTo>
                  <a:lnTo>
                    <a:pt x="1354426" y="1209195"/>
                  </a:lnTo>
                  <a:lnTo>
                    <a:pt x="1302056" y="1216897"/>
                  </a:lnTo>
                  <a:lnTo>
                    <a:pt x="1248041" y="1219487"/>
                  </a:lnTo>
                  <a:lnTo>
                    <a:pt x="1193117" y="1216697"/>
                  </a:lnTo>
                  <a:lnTo>
                    <a:pt x="1138018" y="1208260"/>
                  </a:lnTo>
                  <a:lnTo>
                    <a:pt x="1088839" y="1195510"/>
                  </a:lnTo>
                  <a:lnTo>
                    <a:pt x="1043013" y="1178396"/>
                  </a:lnTo>
                  <a:lnTo>
                    <a:pt x="1001137" y="1157219"/>
                  </a:lnTo>
                  <a:lnTo>
                    <a:pt x="963807" y="1132282"/>
                  </a:lnTo>
                  <a:lnTo>
                    <a:pt x="931622" y="1103885"/>
                  </a:lnTo>
                  <a:lnTo>
                    <a:pt x="883026" y="1121126"/>
                  </a:lnTo>
                  <a:lnTo>
                    <a:pt x="832808" y="1133841"/>
                  </a:lnTo>
                  <a:lnTo>
                    <a:pt x="781529" y="1142124"/>
                  </a:lnTo>
                  <a:lnTo>
                    <a:pt x="729749" y="1146070"/>
                  </a:lnTo>
                  <a:lnTo>
                    <a:pt x="678028" y="1145775"/>
                  </a:lnTo>
                  <a:lnTo>
                    <a:pt x="626928" y="1141334"/>
                  </a:lnTo>
                  <a:lnTo>
                    <a:pt x="577008" y="1132842"/>
                  </a:lnTo>
                  <a:lnTo>
                    <a:pt x="528828" y="1120394"/>
                  </a:lnTo>
                  <a:lnTo>
                    <a:pt x="482950" y="1104087"/>
                  </a:lnTo>
                  <a:lnTo>
                    <a:pt x="439933" y="1084014"/>
                  </a:lnTo>
                  <a:lnTo>
                    <a:pt x="400337" y="1060273"/>
                  </a:lnTo>
                  <a:lnTo>
                    <a:pt x="364724" y="1032957"/>
                  </a:lnTo>
                  <a:lnTo>
                    <a:pt x="333654" y="1002162"/>
                  </a:lnTo>
                  <a:lnTo>
                    <a:pt x="332091" y="1000387"/>
                  </a:lnTo>
                  <a:lnTo>
                    <a:pt x="330556" y="998601"/>
                  </a:lnTo>
                  <a:lnTo>
                    <a:pt x="329048" y="996805"/>
                  </a:lnTo>
                  <a:lnTo>
                    <a:pt x="272247" y="996887"/>
                  </a:lnTo>
                  <a:lnTo>
                    <a:pt x="218642" y="988506"/>
                  </a:lnTo>
                  <a:lnTo>
                    <a:pt x="169873" y="972539"/>
                  </a:lnTo>
                  <a:lnTo>
                    <a:pt x="127579" y="949865"/>
                  </a:lnTo>
                  <a:lnTo>
                    <a:pt x="93399" y="921364"/>
                  </a:lnTo>
                  <a:lnTo>
                    <a:pt x="68973" y="887914"/>
                  </a:lnTo>
                  <a:lnTo>
                    <a:pt x="55940" y="850393"/>
                  </a:lnTo>
                  <a:lnTo>
                    <a:pt x="55532" y="813965"/>
                  </a:lnTo>
                  <a:lnTo>
                    <a:pt x="66582" y="778740"/>
                  </a:lnTo>
                  <a:lnTo>
                    <a:pt x="88498" y="745942"/>
                  </a:lnTo>
                  <a:lnTo>
                    <a:pt x="120688" y="716790"/>
                  </a:lnTo>
                  <a:lnTo>
                    <a:pt x="75437" y="693524"/>
                  </a:lnTo>
                  <a:lnTo>
                    <a:pt x="40215" y="664786"/>
                  </a:lnTo>
                  <a:lnTo>
                    <a:pt x="15551" y="631952"/>
                  </a:lnTo>
                  <a:lnTo>
                    <a:pt x="1970" y="596400"/>
                  </a:lnTo>
                  <a:lnTo>
                    <a:pt x="0" y="559509"/>
                  </a:lnTo>
                  <a:lnTo>
                    <a:pt x="10165" y="522657"/>
                  </a:lnTo>
                  <a:lnTo>
                    <a:pt x="32993" y="487220"/>
                  </a:lnTo>
                  <a:lnTo>
                    <a:pt x="67858" y="455701"/>
                  </a:lnTo>
                  <a:lnTo>
                    <a:pt x="111891" y="430923"/>
                  </a:lnTo>
                  <a:lnTo>
                    <a:pt x="163094" y="413767"/>
                  </a:lnTo>
                  <a:lnTo>
                    <a:pt x="219470" y="405111"/>
                  </a:lnTo>
                  <a:lnTo>
                    <a:pt x="221525" y="401320"/>
                  </a:lnTo>
                  <a:close/>
                </a:path>
              </a:pathLst>
            </a:custGeom>
            <a:ln w="9525">
              <a:solidFill>
                <a:srgbClr val="D1D1D1"/>
              </a:solidFill>
            </a:ln>
          </p:spPr>
          <p:txBody>
            <a:bodyPr wrap="square" lIns="0" tIns="0" rIns="0" bIns="0" rtlCol="0"/>
            <a:lstStyle/>
            <a:p/>
          </p:txBody>
        </p:sp>
        <p:pic>
          <p:nvPicPr>
            <p:cNvPr id="35" name="object 35"/>
            <p:cNvPicPr/>
            <p:nvPr/>
          </p:nvPicPr>
          <p:blipFill>
            <a:blip r:embed="rId13"/>
            <a:stretch>
              <a:fillRect/>
            </a:stretch>
          </p:blipFill>
          <p:spPr>
            <a:xfrm>
              <a:off x="1755277" y="4519093"/>
              <a:ext cx="77258" cy="77258"/>
            </a:xfrm>
            <a:prstGeom prst="rect">
              <a:avLst/>
            </a:prstGeom>
          </p:spPr>
        </p:pic>
        <p:pic>
          <p:nvPicPr>
            <p:cNvPr id="36" name="object 36"/>
            <p:cNvPicPr/>
            <p:nvPr/>
          </p:nvPicPr>
          <p:blipFill>
            <a:blip r:embed="rId14"/>
            <a:stretch>
              <a:fillRect/>
            </a:stretch>
          </p:blipFill>
          <p:spPr>
            <a:xfrm>
              <a:off x="1631583" y="4678019"/>
              <a:ext cx="144991" cy="144991"/>
            </a:xfrm>
            <a:prstGeom prst="rect">
              <a:avLst/>
            </a:prstGeom>
          </p:spPr>
        </p:pic>
        <p:pic>
          <p:nvPicPr>
            <p:cNvPr id="37" name="object 37"/>
            <p:cNvPicPr/>
            <p:nvPr/>
          </p:nvPicPr>
          <p:blipFill>
            <a:blip r:embed="rId15"/>
            <a:stretch>
              <a:fillRect/>
            </a:stretch>
          </p:blipFill>
          <p:spPr>
            <a:xfrm>
              <a:off x="1479284" y="4898342"/>
              <a:ext cx="212724" cy="212725"/>
            </a:xfrm>
            <a:prstGeom prst="rect">
              <a:avLst/>
            </a:prstGeom>
          </p:spPr>
        </p:pic>
        <p:sp>
          <p:nvSpPr>
            <p:cNvPr id="38" name="object 38"/>
            <p:cNvSpPr/>
            <p:nvPr/>
          </p:nvSpPr>
          <p:spPr>
            <a:xfrm>
              <a:off x="121913" y="5897879"/>
              <a:ext cx="1505585" cy="387350"/>
            </a:xfrm>
            <a:custGeom>
              <a:rect l="l" t="t" r="r" b="b"/>
              <a:pathLst>
                <a:path w="1505585" h="387350">
                  <a:moveTo>
                    <a:pt x="142980" y="22493"/>
                  </a:moveTo>
                  <a:lnTo>
                    <a:pt x="105662" y="22533"/>
                  </a:lnTo>
                  <a:lnTo>
                    <a:pt x="68973" y="18732"/>
                  </a:lnTo>
                  <a:lnTo>
                    <a:pt x="33543" y="11188"/>
                  </a:lnTo>
                  <a:lnTo>
                    <a:pt x="0" y="0"/>
                  </a:lnTo>
                </a:path>
                <a:path w="1505585" h="387350">
                  <a:moveTo>
                    <a:pt x="269133" y="268647"/>
                  </a:moveTo>
                  <a:lnTo>
                    <a:pt x="253911" y="272382"/>
                  </a:lnTo>
                  <a:lnTo>
                    <a:pt x="238377" y="275427"/>
                  </a:lnTo>
                  <a:lnTo>
                    <a:pt x="222582" y="277773"/>
                  </a:lnTo>
                  <a:lnTo>
                    <a:pt x="206576" y="279412"/>
                  </a:lnTo>
                </a:path>
                <a:path w="1505585" h="387350">
                  <a:moveTo>
                    <a:pt x="808177" y="386927"/>
                  </a:moveTo>
                  <a:lnTo>
                    <a:pt x="797322" y="375179"/>
                  </a:lnTo>
                  <a:lnTo>
                    <a:pt x="787408" y="363061"/>
                  </a:lnTo>
                  <a:lnTo>
                    <a:pt x="778455" y="350599"/>
                  </a:lnTo>
                  <a:lnTo>
                    <a:pt x="770484" y="337820"/>
                  </a:lnTo>
                </a:path>
                <a:path w="1505585" h="387350">
                  <a:moveTo>
                    <a:pt x="1505210" y="264470"/>
                  </a:moveTo>
                  <a:lnTo>
                    <a:pt x="1503017" y="278130"/>
                  </a:lnTo>
                  <a:lnTo>
                    <a:pt x="1499772" y="291683"/>
                  </a:lnTo>
                  <a:lnTo>
                    <a:pt x="1495483" y="305101"/>
                  </a:lnTo>
                  <a:lnTo>
                    <a:pt x="1490159" y="318354"/>
                  </a:lnTo>
                </a:path>
              </a:pathLst>
            </a:custGeom>
            <a:ln w="9525">
              <a:solidFill>
                <a:srgbClr val="D1D1D1"/>
              </a:solidFill>
            </a:ln>
          </p:spPr>
          <p:txBody>
            <a:bodyPr wrap="square" lIns="0" tIns="0" rIns="0" bIns="0" rtlCol="0"/>
            <a:lstStyle/>
            <a:p/>
          </p:txBody>
        </p:sp>
        <p:pic>
          <p:nvPicPr>
            <p:cNvPr id="39" name="object 39"/>
            <p:cNvPicPr/>
            <p:nvPr/>
          </p:nvPicPr>
          <p:blipFill>
            <a:blip r:embed="rId16"/>
            <a:stretch>
              <a:fillRect/>
            </a:stretch>
          </p:blipFill>
          <p:spPr>
            <a:xfrm>
              <a:off x="1921629" y="5824649"/>
              <a:ext cx="193049" cy="210908"/>
            </a:xfrm>
            <a:prstGeom prst="rect">
              <a:avLst/>
            </a:prstGeom>
          </p:spPr>
        </p:pic>
        <p:sp>
          <p:nvSpPr>
            <p:cNvPr id="40" name="object 40"/>
            <p:cNvSpPr/>
            <p:nvPr/>
          </p:nvSpPr>
          <p:spPr>
            <a:xfrm>
              <a:off x="220141" y="5247652"/>
              <a:ext cx="2139315" cy="443230"/>
            </a:xfrm>
            <a:custGeom>
              <a:rect l="l" t="t" r="r" b="b"/>
              <a:pathLst>
                <a:path w="2139315" h="443229">
                  <a:moveTo>
                    <a:pt x="2139122" y="367270"/>
                  </a:moveTo>
                  <a:lnTo>
                    <a:pt x="2123605" y="388474"/>
                  </a:lnTo>
                  <a:lnTo>
                    <a:pt x="2104676" y="408255"/>
                  </a:lnTo>
                  <a:lnTo>
                    <a:pt x="2082540" y="426421"/>
                  </a:lnTo>
                  <a:lnTo>
                    <a:pt x="2057403" y="442784"/>
                  </a:lnTo>
                </a:path>
                <a:path w="2139315" h="443229">
                  <a:moveTo>
                    <a:pt x="1943034" y="87080"/>
                  </a:moveTo>
                  <a:lnTo>
                    <a:pt x="1945061" y="95935"/>
                  </a:lnTo>
                  <a:lnTo>
                    <a:pt x="1946457" y="104841"/>
                  </a:lnTo>
                  <a:lnTo>
                    <a:pt x="1947220" y="113783"/>
                  </a:lnTo>
                  <a:lnTo>
                    <a:pt x="1947349" y="122744"/>
                  </a:lnTo>
                </a:path>
                <a:path w="2139315" h="443229">
                  <a:moveTo>
                    <a:pt x="1421149" y="45481"/>
                  </a:moveTo>
                  <a:lnTo>
                    <a:pt x="1429775" y="33361"/>
                  </a:lnTo>
                  <a:lnTo>
                    <a:pt x="1439655" y="21711"/>
                  </a:lnTo>
                  <a:lnTo>
                    <a:pt x="1450748" y="10576"/>
                  </a:lnTo>
                  <a:lnTo>
                    <a:pt x="1463012" y="0"/>
                  </a:lnTo>
                </a:path>
                <a:path w="2139315" h="443229">
                  <a:moveTo>
                    <a:pt x="1029594" y="67155"/>
                  </a:moveTo>
                  <a:lnTo>
                    <a:pt x="1033312" y="57042"/>
                  </a:lnTo>
                  <a:lnTo>
                    <a:pt x="1037940" y="47114"/>
                  </a:lnTo>
                  <a:lnTo>
                    <a:pt x="1043465" y="37401"/>
                  </a:lnTo>
                  <a:lnTo>
                    <a:pt x="1049870" y="27931"/>
                  </a:lnTo>
                </a:path>
                <a:path w="2139315" h="443229">
                  <a:moveTo>
                    <a:pt x="570079" y="80476"/>
                  </a:moveTo>
                  <a:lnTo>
                    <a:pt x="589670" y="88840"/>
                  </a:lnTo>
                  <a:lnTo>
                    <a:pt x="608463" y="97988"/>
                  </a:lnTo>
                  <a:lnTo>
                    <a:pt x="626406" y="107893"/>
                  </a:lnTo>
                  <a:lnTo>
                    <a:pt x="643450" y="118531"/>
                  </a:lnTo>
                </a:path>
                <a:path w="2139315" h="443229">
                  <a:moveTo>
                    <a:pt x="12804" y="379548"/>
                  </a:moveTo>
                  <a:lnTo>
                    <a:pt x="8732" y="369673"/>
                  </a:lnTo>
                  <a:lnTo>
                    <a:pt x="5238" y="359701"/>
                  </a:lnTo>
                  <a:lnTo>
                    <a:pt x="2326" y="349643"/>
                  </a:lnTo>
                  <a:lnTo>
                    <a:pt x="0" y="339510"/>
                  </a:lnTo>
                </a:path>
              </a:pathLst>
            </a:custGeom>
            <a:ln w="9525">
              <a:solidFill>
                <a:srgbClr val="D1D1D1"/>
              </a:solidFill>
            </a:ln>
          </p:spPr>
          <p:txBody>
            <a:bodyPr wrap="square" lIns="0" tIns="0" rIns="0" bIns="0" rtlCol="0"/>
            <a:lstStyle/>
            <a:p/>
          </p:txBody>
        </p:sp>
      </p:grpSp>
      <p:sp>
        <p:nvSpPr>
          <p:cNvPr id="41" name="object 41"/>
          <p:cNvSpPr txBox="1"/>
          <p:nvPr/>
        </p:nvSpPr>
        <p:spPr>
          <a:xfrm>
            <a:off x="497501" y="5409854"/>
            <a:ext cx="1270000" cy="878840"/>
          </a:xfrm>
          <a:prstGeom prst="rect">
            <a:avLst/>
          </a:prstGeom>
        </p:spPr>
        <p:txBody>
          <a:bodyPr vert="horz" wrap="square" lIns="0" tIns="12700" rIns="0" bIns="0" rtlCol="0">
            <a:spAutoFit/>
          </a:bodyPr>
          <a:lstStyle/>
          <a:p>
            <a:pPr marL="278765" marR="5080" indent="-266700">
              <a:lnSpc>
                <a:spcPct val="100000"/>
              </a:lnSpc>
              <a:spcBef>
                <a:spcPts val="100"/>
              </a:spcBef>
            </a:pPr>
            <a:r>
              <a:rPr sz="2800">
                <a:solidFill>
                  <a:srgbClr val="FFFFFF"/>
                </a:solidFill>
                <a:latin typeface="黑体"/>
                <a:cs typeface="黑体"/>
              </a:rPr>
              <a:t>4月15</a:t>
            </a:r>
            <a:r>
              <a:rPr sz="2800" spc="-50">
                <a:solidFill>
                  <a:srgbClr val="FFFFFF"/>
                </a:solidFill>
                <a:latin typeface="黑体"/>
                <a:cs typeface="黑体"/>
              </a:rPr>
              <a:t>日</a:t>
            </a:r>
            <a:r>
              <a:rPr sz="2800" spc="-25">
                <a:solidFill>
                  <a:srgbClr val="FFFFFF"/>
                </a:solidFill>
                <a:latin typeface="黑体"/>
                <a:cs typeface="黑体"/>
              </a:rPr>
              <a:t>以前</a:t>
            </a:r>
            <a:endParaRPr sz="2800">
              <a:latin typeface="黑体"/>
              <a:cs typeface="黑体"/>
            </a:endParaRPr>
          </a:p>
        </p:txBody>
      </p:sp>
      <p:sp>
        <p:nvSpPr>
          <p:cNvPr id="43" name="object 4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4" name="object 4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16</a:t>
            </a:fld>
          </a:p>
        </p:txBody>
      </p:sp>
      <p:sp>
        <p:nvSpPr>
          <p:cNvPr id="42" name="object 42"/>
          <p:cNvSpPr txBox="1"/>
          <p:nvPr/>
        </p:nvSpPr>
        <p:spPr>
          <a:xfrm>
            <a:off x="4117340" y="1150889"/>
            <a:ext cx="4749800" cy="2073910"/>
          </a:xfrm>
          <a:prstGeom prst="rect">
            <a:avLst/>
          </a:prstGeom>
        </p:spPr>
        <p:txBody>
          <a:bodyPr vert="horz" wrap="square" lIns="0" tIns="12700" rIns="0" bIns="0" rtlCol="0">
            <a:spAutoFit/>
          </a:bodyPr>
          <a:lstStyle/>
          <a:p>
            <a:pPr marL="12700" marR="5080" indent="609600">
              <a:lnSpc>
                <a:spcPct val="140000"/>
              </a:lnSpc>
              <a:spcBef>
                <a:spcPts val="100"/>
              </a:spcBef>
            </a:pPr>
            <a:r>
              <a:rPr sz="2400" spc="-5">
                <a:solidFill>
                  <a:srgbClr val="FFFFFF"/>
                </a:solidFill>
                <a:latin typeface="黑体"/>
                <a:cs typeface="黑体"/>
              </a:rPr>
              <a:t>名额一般不超过该班学生总数</a:t>
            </a:r>
            <a:r>
              <a:rPr sz="2400">
                <a:solidFill>
                  <a:srgbClr val="FFFFFF"/>
                </a:solidFill>
                <a:latin typeface="黑体"/>
                <a:cs typeface="黑体"/>
              </a:rPr>
              <a:t>的10%</a:t>
            </a:r>
            <a:r>
              <a:rPr sz="2400" spc="-5">
                <a:solidFill>
                  <a:srgbClr val="FFFFFF"/>
                </a:solidFill>
                <a:latin typeface="黑体"/>
                <a:cs typeface="黑体"/>
              </a:rPr>
              <a:t>。如果申请免试的学生超过此比例，则由任课教师按作品成绩和</a:t>
            </a:r>
            <a:r>
              <a:rPr sz="2400" spc="600">
                <a:solidFill>
                  <a:srgbClr val="FFFFFF"/>
                </a:solidFill>
                <a:latin typeface="黑体"/>
                <a:cs typeface="黑体"/>
              </a:rPr>
              <a:t>              </a:t>
            </a:r>
            <a:r>
              <a:rPr sz="2400" spc="-5">
                <a:solidFill>
                  <a:srgbClr val="FFFFFF"/>
                </a:solidFill>
                <a:latin typeface="黑体"/>
                <a:cs typeface="黑体"/>
              </a:rPr>
              <a:t>提交先后顺序决定免试名单。</a:t>
            </a:r>
            <a:endParaRPr sz="2400">
              <a:latin typeface="黑体"/>
              <a:cs typeface="黑体"/>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247900" y="240982"/>
            <a:ext cx="4495800" cy="695960"/>
          </a:xfrm>
          <a:prstGeom prst="rect">
            <a:avLst/>
          </a:prstGeom>
        </p:spPr>
        <p:txBody>
          <a:bodyPr vert="horz" wrap="square" lIns="0" tIns="12700" rIns="0" bIns="0" rtlCol="0">
            <a:spAutoFit/>
          </a:bodyPr>
          <a:lstStyle/>
          <a:p>
            <a:pPr marL="12700">
              <a:lnSpc>
                <a:spcPct val="100000"/>
              </a:lnSpc>
              <a:spcBef>
                <a:spcPts val="100"/>
              </a:spcBef>
            </a:pPr>
            <a:r>
              <a:rPr spc="-10"/>
              <a:t>提交网站免考题目</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17</a:t>
            </a:fld>
          </a:p>
        </p:txBody>
      </p:sp>
      <p:sp>
        <p:nvSpPr>
          <p:cNvPr id="3" name="object 3"/>
          <p:cNvSpPr txBox="1"/>
          <p:nvPr/>
        </p:nvSpPr>
        <p:spPr>
          <a:xfrm>
            <a:off x="688340" y="1066312"/>
            <a:ext cx="8496300" cy="4805045"/>
          </a:xfrm>
          <a:prstGeom prst="rect">
            <a:avLst/>
          </a:prstGeom>
        </p:spPr>
        <p:txBody>
          <a:bodyPr vert="horz" wrap="square" lIns="0" tIns="12700" rIns="0" bIns="0" rtlCol="0">
            <a:spAutoFit/>
          </a:bodyPr>
          <a:lstStyle/>
          <a:p>
            <a:pPr marL="355600" marR="5080" indent="-342900">
              <a:lnSpc>
                <a:spcPct val="140000"/>
              </a:lnSpc>
              <a:spcBef>
                <a:spcPts val="100"/>
              </a:spcBef>
            </a:pPr>
            <a:r>
              <a:rPr sz="3200">
                <a:solidFill>
                  <a:srgbClr val="FFFFFF"/>
                </a:solidFill>
                <a:latin typeface="黑体"/>
                <a:cs typeface="黑体"/>
              </a:rPr>
              <a:t>1、撰写一篇毕业设计论文：</a:t>
            </a:r>
            <a:r>
              <a:rPr sz="3200" spc="-10">
                <a:solidFill>
                  <a:srgbClr val="FFF40F"/>
                </a:solidFill>
                <a:latin typeface="黑体"/>
                <a:cs typeface="黑体"/>
              </a:rPr>
              <a:t>《因特网个人信</a:t>
            </a:r>
            <a:r>
              <a:rPr sz="3200" spc="-50">
                <a:solidFill>
                  <a:srgbClr val="FFF40F"/>
                </a:solidFill>
                <a:latin typeface="黑体"/>
                <a:cs typeface="黑体"/>
              </a:rPr>
              <a:t> </a:t>
            </a:r>
            <a:r>
              <a:rPr sz="3200" spc="-10">
                <a:solidFill>
                  <a:srgbClr val="FFF40F"/>
                </a:solidFill>
                <a:latin typeface="黑体"/>
                <a:cs typeface="黑体"/>
              </a:rPr>
              <a:t>息快速发布技术研究</a:t>
            </a:r>
            <a:r>
              <a:rPr sz="3200" spc="800">
                <a:solidFill>
                  <a:srgbClr val="FFF40F"/>
                </a:solidFill>
                <a:latin typeface="黑体"/>
                <a:cs typeface="黑体"/>
              </a:rPr>
              <a:t>              </a:t>
            </a:r>
            <a:r>
              <a:rPr sz="3200" spc="-50">
                <a:solidFill>
                  <a:srgbClr val="FFF40F"/>
                </a:solidFill>
                <a:latin typeface="黑体"/>
                <a:cs typeface="黑体"/>
              </a:rPr>
              <a:t>》</a:t>
            </a:r>
            <a:r>
              <a:rPr sz="3200" spc="800">
                <a:solidFill>
                  <a:srgbClr val="FFF40F"/>
                </a:solidFill>
                <a:latin typeface="黑体"/>
                <a:cs typeface="黑体"/>
              </a:rPr>
              <a:t>                         </a:t>
            </a:r>
            <a:r>
              <a:rPr sz="3200">
                <a:solidFill>
                  <a:srgbClr val="FFF40F"/>
                </a:solidFill>
                <a:latin typeface="黑体"/>
                <a:cs typeface="黑体"/>
              </a:rPr>
              <a:t>，</a:t>
            </a:r>
            <a:r>
              <a:rPr sz="3200" spc="-5">
                <a:solidFill>
                  <a:srgbClr val="FFFFFF"/>
                </a:solidFill>
                <a:latin typeface="黑体"/>
                <a:cs typeface="黑体"/>
              </a:rPr>
              <a:t>将其发布在自己的博客上。要求对因特网上</a:t>
            </a:r>
            <a:r>
              <a:rPr sz="3200">
                <a:solidFill>
                  <a:srgbClr val="FFFFFF"/>
                </a:solidFill>
                <a:latin typeface="黑体"/>
                <a:cs typeface="黑体"/>
              </a:rPr>
              <a:t>现有的个人信息快速发布技术（</a:t>
            </a:r>
            <a:r>
              <a:rPr sz="3200" spc="-10">
                <a:solidFill>
                  <a:srgbClr val="FFFFFF"/>
                </a:solidFill>
                <a:latin typeface="黑体"/>
                <a:cs typeface="黑体"/>
              </a:rPr>
              <a:t>论坛、博客、</a:t>
            </a:r>
            <a:r>
              <a:rPr sz="3200">
                <a:solidFill>
                  <a:srgbClr val="FFFFFF"/>
                </a:solidFill>
                <a:latin typeface="黑体"/>
                <a:cs typeface="黑体"/>
              </a:rPr>
              <a:t>播客、免费空间、免费网站等）</a:t>
            </a:r>
            <a:r>
              <a:rPr sz="3200" spc="-10">
                <a:solidFill>
                  <a:srgbClr val="FFFFFF"/>
                </a:solidFill>
                <a:latin typeface="黑体"/>
                <a:cs typeface="黑体"/>
              </a:rPr>
              <a:t>各作出一个以</a:t>
            </a:r>
            <a:r>
              <a:rPr sz="3200" spc="-5">
                <a:solidFill>
                  <a:srgbClr val="FFFFFF"/>
                </a:solidFill>
                <a:latin typeface="黑体"/>
                <a:cs typeface="黑体"/>
              </a:rPr>
              <a:t>上可以实际运行的实例，并对其优缺点进行评述。格式必须按标准论文格式书写。</a:t>
            </a:r>
            <a:endParaRPr sz="3200">
              <a:latin typeface="黑体"/>
              <a:cs typeface="黑体"/>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247900" y="240982"/>
            <a:ext cx="4495800" cy="695960"/>
          </a:xfrm>
          <a:prstGeom prst="rect">
            <a:avLst/>
          </a:prstGeom>
        </p:spPr>
        <p:txBody>
          <a:bodyPr vert="horz" wrap="square" lIns="0" tIns="12700" rIns="0" bIns="0" rtlCol="0">
            <a:spAutoFit/>
          </a:bodyPr>
          <a:lstStyle/>
          <a:p>
            <a:pPr marL="12700">
              <a:lnSpc>
                <a:spcPct val="100000"/>
              </a:lnSpc>
              <a:spcBef>
                <a:spcPts val="100"/>
              </a:spcBef>
            </a:pPr>
            <a:r>
              <a:rPr spc="-10"/>
              <a:t>提交网站免考题目</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18</a:t>
            </a:fld>
          </a:p>
        </p:txBody>
      </p:sp>
      <p:sp>
        <p:nvSpPr>
          <p:cNvPr id="3" name="object 3"/>
          <p:cNvSpPr txBox="1"/>
          <p:nvPr/>
        </p:nvSpPr>
        <p:spPr>
          <a:xfrm>
            <a:off x="688340" y="1066312"/>
            <a:ext cx="8089900" cy="4805045"/>
          </a:xfrm>
          <a:prstGeom prst="rect">
            <a:avLst/>
          </a:prstGeom>
        </p:spPr>
        <p:txBody>
          <a:bodyPr vert="horz" wrap="square" lIns="0" tIns="12700" rIns="0" bIns="0" rtlCol="0">
            <a:spAutoFit/>
          </a:bodyPr>
          <a:lstStyle/>
          <a:p>
            <a:pPr marL="355600" marR="5080" indent="-342900">
              <a:lnSpc>
                <a:spcPct val="140000"/>
              </a:lnSpc>
              <a:spcBef>
                <a:spcPts val="100"/>
              </a:spcBef>
            </a:pPr>
            <a:r>
              <a:rPr sz="3200">
                <a:solidFill>
                  <a:srgbClr val="FFFFFF"/>
                </a:solidFill>
                <a:latin typeface="黑体"/>
                <a:cs typeface="黑体"/>
              </a:rPr>
              <a:t>2、撰写一篇毕业设计论文：</a:t>
            </a:r>
            <a:r>
              <a:rPr sz="3200" spc="-10">
                <a:solidFill>
                  <a:srgbClr val="FFF40F"/>
                </a:solidFill>
                <a:latin typeface="黑体"/>
                <a:cs typeface="黑体"/>
              </a:rPr>
              <a:t>《零投入零维护</a:t>
            </a:r>
            <a:r>
              <a:rPr sz="3200" spc="800">
                <a:solidFill>
                  <a:srgbClr val="FFF40F"/>
                </a:solidFill>
                <a:latin typeface="黑体"/>
                <a:cs typeface="黑体"/>
              </a:rPr>
              <a:t>                 </a:t>
            </a:r>
            <a:r>
              <a:rPr sz="3200">
                <a:solidFill>
                  <a:srgbClr val="FFF40F"/>
                </a:solidFill>
                <a:latin typeface="黑体"/>
                <a:cs typeface="黑体"/>
              </a:rPr>
              <a:t>的因特网教学课件快速发布技术研究》，</a:t>
            </a:r>
            <a:r>
              <a:rPr sz="3200" spc="-50">
                <a:solidFill>
                  <a:srgbClr val="FFFFFF"/>
                </a:solidFill>
                <a:latin typeface="黑体"/>
                <a:cs typeface="黑体"/>
              </a:rPr>
              <a:t>要</a:t>
            </a:r>
            <a:r>
              <a:rPr sz="3200" spc="-5">
                <a:solidFill>
                  <a:srgbClr val="FFFFFF"/>
                </a:solidFill>
                <a:latin typeface="黑体"/>
                <a:cs typeface="黑体"/>
              </a:rPr>
              <a:t>求找到至少两条技术路线，可完全实现课题预定目标，各作出一个以上可以实际运行的实例，并制成相应的教学课件和视频教程在你的博客上一起发表。论文格式必须按标准</a:t>
            </a:r>
            <a:r>
              <a:rPr sz="3200" spc="-10">
                <a:solidFill>
                  <a:srgbClr val="FFFFFF"/>
                </a:solidFill>
                <a:latin typeface="黑体"/>
                <a:cs typeface="黑体"/>
              </a:rPr>
              <a:t>格式书写。</a:t>
            </a:r>
            <a:endParaRPr sz="3200">
              <a:latin typeface="黑体"/>
              <a:cs typeface="黑体"/>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247900" y="240982"/>
            <a:ext cx="4495800" cy="695960"/>
          </a:xfrm>
          <a:prstGeom prst="rect">
            <a:avLst/>
          </a:prstGeom>
        </p:spPr>
        <p:txBody>
          <a:bodyPr vert="horz" wrap="square" lIns="0" tIns="12700" rIns="0" bIns="0" rtlCol="0">
            <a:spAutoFit/>
          </a:bodyPr>
          <a:lstStyle/>
          <a:p>
            <a:pPr marL="12700">
              <a:lnSpc>
                <a:spcPct val="100000"/>
              </a:lnSpc>
              <a:spcBef>
                <a:spcPts val="100"/>
              </a:spcBef>
            </a:pPr>
            <a:r>
              <a:rPr spc="-10"/>
              <a:t>提交网站免考题目</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19</a:t>
            </a:fld>
          </a:p>
        </p:txBody>
      </p:sp>
      <p:sp>
        <p:nvSpPr>
          <p:cNvPr id="3" name="object 3"/>
          <p:cNvSpPr txBox="1"/>
          <p:nvPr/>
        </p:nvSpPr>
        <p:spPr>
          <a:xfrm>
            <a:off x="688340" y="1066312"/>
            <a:ext cx="8496300" cy="4122420"/>
          </a:xfrm>
          <a:prstGeom prst="rect">
            <a:avLst/>
          </a:prstGeom>
        </p:spPr>
        <p:txBody>
          <a:bodyPr vert="horz" wrap="square" lIns="0" tIns="12700" rIns="0" bIns="0" rtlCol="0">
            <a:spAutoFit/>
          </a:bodyPr>
          <a:lstStyle/>
          <a:p>
            <a:pPr marL="355600" marR="411480" indent="-342900">
              <a:lnSpc>
                <a:spcPct val="140000"/>
              </a:lnSpc>
              <a:spcBef>
                <a:spcPts val="100"/>
              </a:spcBef>
            </a:pPr>
            <a:r>
              <a:rPr sz="3200">
                <a:solidFill>
                  <a:srgbClr val="FFFFFF"/>
                </a:solidFill>
                <a:latin typeface="黑体"/>
                <a:cs typeface="黑体"/>
              </a:rPr>
              <a:t>3、撰写一篇毕业设计论文：</a:t>
            </a:r>
            <a:r>
              <a:rPr sz="3200">
                <a:solidFill>
                  <a:srgbClr val="FFF40F"/>
                </a:solidFill>
                <a:latin typeface="黑体"/>
                <a:cs typeface="黑体"/>
              </a:rPr>
              <a:t>《因特网FTP</a:t>
            </a:r>
            <a:r>
              <a:rPr sz="3200" spc="-50">
                <a:solidFill>
                  <a:srgbClr val="FFF40F"/>
                </a:solidFill>
                <a:latin typeface="黑体"/>
                <a:cs typeface="黑体"/>
              </a:rPr>
              <a:t>资</a:t>
            </a:r>
            <a:r>
              <a:rPr sz="3200" spc="800">
                <a:solidFill>
                  <a:srgbClr val="FFF40F"/>
                </a:solidFill>
                <a:latin typeface="黑体"/>
                <a:cs typeface="黑体"/>
              </a:rPr>
              <a:t>                 </a:t>
            </a:r>
            <a:r>
              <a:rPr sz="3200">
                <a:solidFill>
                  <a:srgbClr val="FFF40F"/>
                </a:solidFill>
                <a:latin typeface="黑体"/>
                <a:cs typeface="黑体"/>
              </a:rPr>
              <a:t>源搜索下载技术研究》，</a:t>
            </a:r>
            <a:r>
              <a:rPr sz="3200" spc="-10">
                <a:solidFill>
                  <a:srgbClr val="FFFFFF"/>
                </a:solidFill>
                <a:latin typeface="黑体"/>
                <a:cs typeface="黑体"/>
              </a:rPr>
              <a:t>将其发布在自己的</a:t>
            </a:r>
            <a:r>
              <a:rPr sz="3200">
                <a:solidFill>
                  <a:srgbClr val="FFFFFF"/>
                </a:solidFill>
                <a:latin typeface="黑体"/>
                <a:cs typeface="黑体"/>
              </a:rPr>
              <a:t>博客上。要求对因特网上现有的FTP</a:t>
            </a:r>
            <a:r>
              <a:rPr sz="3200" spc="-20">
                <a:solidFill>
                  <a:srgbClr val="FFFFFF"/>
                </a:solidFill>
                <a:latin typeface="黑体"/>
                <a:cs typeface="黑体"/>
              </a:rPr>
              <a:t>资源搜</a:t>
            </a:r>
            <a:endParaRPr sz="3200">
              <a:latin typeface="黑体"/>
              <a:cs typeface="黑体"/>
            </a:endParaRPr>
          </a:p>
          <a:p>
            <a:pPr marL="355600" marR="5080">
              <a:lnSpc>
                <a:spcPct val="140000"/>
              </a:lnSpc>
            </a:pPr>
            <a:r>
              <a:rPr sz="3200" spc="-5">
                <a:solidFill>
                  <a:srgbClr val="FFFFFF"/>
                </a:solidFill>
                <a:latin typeface="黑体"/>
                <a:cs typeface="黑体"/>
              </a:rPr>
              <a:t>索技术各作出一个以上可以实际运行的实例，并对其优缺点进行评述。格式必须按标准论</a:t>
            </a:r>
            <a:r>
              <a:rPr sz="3200" spc="-50">
                <a:solidFill>
                  <a:srgbClr val="FFFFFF"/>
                </a:solidFill>
                <a:latin typeface="黑体"/>
                <a:cs typeface="黑体"/>
              </a:rPr>
              <a:t> </a:t>
            </a:r>
            <a:r>
              <a:rPr sz="3200" spc="-10">
                <a:solidFill>
                  <a:srgbClr val="FFFFFF"/>
                </a:solidFill>
                <a:latin typeface="黑体"/>
                <a:cs typeface="黑体"/>
              </a:rPr>
              <a:t>文格式书写。</a:t>
            </a:r>
            <a:endParaRPr sz="3200">
              <a:latin typeface="黑体"/>
              <a:cs typeface="黑体"/>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247900" y="240982"/>
            <a:ext cx="4495800" cy="695960"/>
          </a:xfrm>
          <a:prstGeom prst="rect">
            <a:avLst/>
          </a:prstGeom>
        </p:spPr>
        <p:txBody>
          <a:bodyPr vert="horz" wrap="square" lIns="0" tIns="12700" rIns="0" bIns="0" rtlCol="0">
            <a:spAutoFit/>
          </a:bodyPr>
          <a:lstStyle/>
          <a:p>
            <a:pPr marL="12700">
              <a:lnSpc>
                <a:spcPct val="100000"/>
              </a:lnSpc>
              <a:spcBef>
                <a:spcPts val="100"/>
              </a:spcBef>
            </a:pPr>
            <a:r>
              <a:rPr spc="-10"/>
              <a:t>提交网站免考题目</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20</a:t>
            </a:fld>
          </a:p>
        </p:txBody>
      </p:sp>
      <p:sp>
        <p:nvSpPr>
          <p:cNvPr id="3" name="object 3"/>
          <p:cNvSpPr txBox="1"/>
          <p:nvPr/>
        </p:nvSpPr>
        <p:spPr>
          <a:xfrm>
            <a:off x="688340" y="1066312"/>
            <a:ext cx="8089900" cy="4122420"/>
          </a:xfrm>
          <a:prstGeom prst="rect">
            <a:avLst/>
          </a:prstGeom>
        </p:spPr>
        <p:txBody>
          <a:bodyPr vert="horz" wrap="square" lIns="0" tIns="12700" rIns="0" bIns="0" rtlCol="0">
            <a:spAutoFit/>
          </a:bodyPr>
          <a:lstStyle/>
          <a:p>
            <a:pPr marL="355600" marR="5080" indent="-342900">
              <a:lnSpc>
                <a:spcPct val="140000"/>
              </a:lnSpc>
              <a:spcBef>
                <a:spcPts val="100"/>
              </a:spcBef>
            </a:pPr>
            <a:r>
              <a:rPr sz="3200">
                <a:solidFill>
                  <a:srgbClr val="FFFFFF"/>
                </a:solidFill>
                <a:latin typeface="黑体"/>
                <a:cs typeface="黑体"/>
              </a:rPr>
              <a:t>4、撰写一篇毕业设计论文：</a:t>
            </a:r>
            <a:r>
              <a:rPr sz="3200" spc="-10">
                <a:solidFill>
                  <a:srgbClr val="FFF40F"/>
                </a:solidFill>
                <a:latin typeface="黑体"/>
                <a:cs typeface="黑体"/>
              </a:rPr>
              <a:t>《各类流媒体下</a:t>
            </a:r>
            <a:r>
              <a:rPr sz="3200" spc="800">
                <a:solidFill>
                  <a:srgbClr val="FFF40F"/>
                </a:solidFill>
                <a:latin typeface="黑体"/>
                <a:cs typeface="黑体"/>
              </a:rPr>
              <a:t>                 </a:t>
            </a:r>
            <a:r>
              <a:rPr sz="3200">
                <a:solidFill>
                  <a:srgbClr val="FFF40F"/>
                </a:solidFill>
                <a:latin typeface="黑体"/>
                <a:cs typeface="黑体"/>
              </a:rPr>
              <a:t>载技术研究及课件制作实例》，</a:t>
            </a:r>
            <a:r>
              <a:rPr sz="3200" spc="-10">
                <a:solidFill>
                  <a:srgbClr val="FFFFFF"/>
                </a:solidFill>
                <a:latin typeface="黑体"/>
                <a:cs typeface="黑体"/>
              </a:rPr>
              <a:t>将其发布在</a:t>
            </a:r>
            <a:r>
              <a:rPr sz="3200" spc="-5">
                <a:solidFill>
                  <a:srgbClr val="FFFFFF"/>
                </a:solidFill>
                <a:latin typeface="黑体"/>
                <a:cs typeface="黑体"/>
              </a:rPr>
              <a:t>自己的博客上。要求对因特网上各种流媒体资源下载技术各作出一个以上可以实际运行的课件实例，并对其优缺点进行评述。格式必须按标准论文格式书写。</a:t>
            </a:r>
            <a:endParaRPr sz="3200">
              <a:latin typeface="黑体"/>
              <a:cs typeface="黑体"/>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78840" y="1075837"/>
            <a:ext cx="7950200" cy="3439160"/>
          </a:xfrm>
          <a:prstGeom prst="rect">
            <a:avLst/>
          </a:prstGeom>
        </p:spPr>
        <p:txBody>
          <a:bodyPr vert="horz" wrap="square" lIns="0" tIns="12700" rIns="0" bIns="0" rtlCol="0">
            <a:spAutoFit/>
          </a:bodyPr>
          <a:lstStyle/>
          <a:p>
            <a:pPr marL="12700" marR="348615" indent="876300">
              <a:lnSpc>
                <a:spcPct val="140000"/>
              </a:lnSpc>
              <a:spcBef>
                <a:spcPts val="100"/>
              </a:spcBef>
            </a:pPr>
            <a:r>
              <a:rPr sz="3200">
                <a:solidFill>
                  <a:srgbClr val="FFFFFF"/>
                </a:solidFill>
                <a:latin typeface="黑体"/>
                <a:cs typeface="黑体"/>
              </a:rPr>
              <a:t>5</a:t>
            </a:r>
            <a:r>
              <a:rPr sz="3200" spc="-5">
                <a:solidFill>
                  <a:srgbClr val="FFFFFF"/>
                </a:solidFill>
                <a:latin typeface="黑体"/>
                <a:cs typeface="黑体"/>
              </a:rPr>
              <a:t>、从网上搜索并下载张老师网站上没</a:t>
            </a:r>
            <a:r>
              <a:rPr sz="3200" spc="800">
                <a:solidFill>
                  <a:srgbClr val="FFFFFF"/>
                </a:solidFill>
                <a:latin typeface="黑体"/>
                <a:cs typeface="黑体"/>
              </a:rPr>
              <a:t>                </a:t>
            </a:r>
            <a:r>
              <a:rPr sz="3200" spc="-5">
                <a:solidFill>
                  <a:srgbClr val="FFFFFF"/>
                </a:solidFill>
                <a:latin typeface="黑体"/>
                <a:cs typeface="黑体"/>
              </a:rPr>
              <a:t>有的大学计算机专业视频教程，格式要求</a:t>
            </a:r>
            <a:endParaRPr sz="3200">
              <a:latin typeface="黑体"/>
              <a:cs typeface="黑体"/>
            </a:endParaRPr>
          </a:p>
          <a:p>
            <a:pPr marL="12700" marR="5080">
              <a:lnSpc>
                <a:spcPct val="140000"/>
              </a:lnSpc>
            </a:pPr>
            <a:r>
              <a:rPr sz="3200">
                <a:solidFill>
                  <a:srgbClr val="FFFFFF"/>
                </a:solidFill>
                <a:latin typeface="黑体"/>
                <a:cs typeface="黑体"/>
              </a:rPr>
              <a:t>是csf或asf等流媒体格式，容量至少上百</a:t>
            </a:r>
            <a:r>
              <a:rPr sz="3200" spc="-25">
                <a:solidFill>
                  <a:srgbClr val="FFFFFF"/>
                </a:solidFill>
                <a:latin typeface="黑体"/>
                <a:cs typeface="黑体"/>
              </a:rPr>
              <a:t>M，</a:t>
            </a:r>
            <a:r>
              <a:rPr sz="3200" spc="-5">
                <a:solidFill>
                  <a:srgbClr val="FFFFFF"/>
                </a:solidFill>
                <a:latin typeface="黑体"/>
                <a:cs typeface="黑体"/>
              </a:rPr>
              <a:t>要求制成一个教学网站，可以从首页上点</a:t>
            </a:r>
            <a:endParaRPr sz="3200">
              <a:latin typeface="黑体"/>
              <a:cs typeface="黑体"/>
            </a:endParaRPr>
          </a:p>
          <a:p>
            <a:pPr marL="12700">
              <a:lnSpc>
                <a:spcPct val="100000"/>
              </a:lnSpc>
              <a:spcBef>
                <a:spcPts val="1535"/>
              </a:spcBef>
            </a:pPr>
            <a:r>
              <a:rPr sz="3200" spc="-10">
                <a:solidFill>
                  <a:srgbClr val="FFFFFF"/>
                </a:solidFill>
                <a:latin typeface="黑体"/>
                <a:cs typeface="黑体"/>
              </a:rPr>
              <a:t>击播放所有教程；</a:t>
            </a:r>
            <a:endParaRPr sz="3200">
              <a:latin typeface="黑体"/>
              <a:cs typeface="黑体"/>
            </a:endParaRPr>
          </a:p>
        </p:txBody>
      </p:sp>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21</a:t>
            </a:fld>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78840" y="1075837"/>
            <a:ext cx="7607300" cy="4219575"/>
          </a:xfrm>
          <a:prstGeom prst="rect">
            <a:avLst/>
          </a:prstGeom>
        </p:spPr>
        <p:txBody>
          <a:bodyPr vert="horz" wrap="square" lIns="0" tIns="12700" rIns="0" bIns="0" rtlCol="0">
            <a:spAutoFit/>
          </a:bodyPr>
          <a:lstStyle/>
          <a:p>
            <a:pPr marL="12700" marR="5080" indent="63500">
              <a:lnSpc>
                <a:spcPct val="140000"/>
              </a:lnSpc>
              <a:spcBef>
                <a:spcPts val="100"/>
              </a:spcBef>
            </a:pPr>
            <a:r>
              <a:rPr sz="3200">
                <a:solidFill>
                  <a:srgbClr val="FFFFFF"/>
                </a:solidFill>
                <a:latin typeface="黑体"/>
                <a:cs typeface="黑体"/>
              </a:rPr>
              <a:t>6、仿照张老师教学网站格式，用</a:t>
            </a:r>
            <a:r>
              <a:rPr sz="3200" spc="-10">
                <a:solidFill>
                  <a:srgbClr val="FFFFFF"/>
                </a:solidFill>
                <a:latin typeface="黑体"/>
                <a:cs typeface="黑体"/>
              </a:rPr>
              <a:t>Postnuke</a:t>
            </a:r>
            <a:r>
              <a:rPr sz="3200">
                <a:solidFill>
                  <a:srgbClr val="FFFFFF"/>
                </a:solidFill>
                <a:latin typeface="黑体"/>
                <a:cs typeface="黑体"/>
              </a:rPr>
              <a:t>或Moodle</a:t>
            </a:r>
            <a:r>
              <a:rPr sz="3200" spc="-5">
                <a:solidFill>
                  <a:srgbClr val="FFFFFF"/>
                </a:solidFill>
                <a:latin typeface="黑体"/>
                <a:cs typeface="黑体"/>
              </a:rPr>
              <a:t>在本地机上架设一个教学网站，</a:t>
            </a:r>
            <a:r>
              <a:rPr sz="3200" spc="800">
                <a:solidFill>
                  <a:srgbClr val="FFFFFF"/>
                </a:solidFill>
                <a:latin typeface="黑体"/>
                <a:cs typeface="黑体"/>
              </a:rPr>
              <a:t>                </a:t>
            </a:r>
            <a:r>
              <a:rPr sz="3200" spc="-5">
                <a:solidFill>
                  <a:srgbClr val="FFFFFF"/>
                </a:solidFill>
                <a:latin typeface="黑体"/>
                <a:cs typeface="黑体"/>
              </a:rPr>
              <a:t>网站上应有文献检索课的主要教学课件和全部上机实验题目，以及你的检索结果。</a:t>
            </a:r>
            <a:endParaRPr sz="3200">
              <a:latin typeface="黑体"/>
              <a:cs typeface="黑体"/>
            </a:endParaRPr>
          </a:p>
          <a:p>
            <a:pPr marL="12700" marR="208279" indent="876300">
              <a:lnSpc>
                <a:spcPct val="140000"/>
              </a:lnSpc>
              <a:spcBef>
                <a:spcPts val="765"/>
              </a:spcBef>
            </a:pPr>
            <a:r>
              <a:rPr sz="3200">
                <a:solidFill>
                  <a:srgbClr val="FFFFFF"/>
                </a:solidFill>
                <a:latin typeface="黑体"/>
                <a:cs typeface="黑体"/>
              </a:rPr>
              <a:t>以上6题，任选其一，于4月15</a:t>
            </a:r>
            <a:r>
              <a:rPr sz="3200" spc="-20">
                <a:solidFill>
                  <a:srgbClr val="FFFFFF"/>
                </a:solidFill>
                <a:latin typeface="黑体"/>
                <a:cs typeface="黑体"/>
              </a:rPr>
              <a:t>日前提</a:t>
            </a:r>
            <a:r>
              <a:rPr sz="3200" spc="-10">
                <a:solidFill>
                  <a:srgbClr val="FFFFFF"/>
                </a:solidFill>
                <a:latin typeface="黑体"/>
                <a:cs typeface="黑体"/>
              </a:rPr>
              <a:t>交老师审阅。</a:t>
            </a:r>
            <a:endParaRPr sz="3200">
              <a:latin typeface="黑体"/>
              <a:cs typeface="黑体"/>
            </a:endParaRPr>
          </a:p>
        </p:txBody>
      </p:sp>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22</a:t>
            </a:fld>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977900" y="135890"/>
            <a:ext cx="5816600" cy="756920"/>
          </a:xfrm>
          <a:prstGeom prst="rect">
            <a:avLst/>
          </a:prstGeom>
        </p:spPr>
        <p:txBody>
          <a:bodyPr vert="horz" wrap="square" lIns="0" tIns="12700" rIns="0" bIns="0" rtlCol="0">
            <a:spAutoFit/>
          </a:bodyPr>
          <a:lstStyle/>
          <a:p>
            <a:pPr marL="12700">
              <a:lnSpc>
                <a:spcPct val="100000"/>
              </a:lnSpc>
              <a:spcBef>
                <a:spcPts val="100"/>
              </a:spcBef>
            </a:pPr>
            <a:r>
              <a:rPr sz="4800"/>
              <a:t>5</a:t>
            </a:r>
            <a:r>
              <a:rPr sz="4800" spc="-10"/>
              <a:t>、课程设计免考程序</a:t>
            </a:r>
            <a:endParaRPr sz="4800"/>
          </a:p>
        </p:txBody>
      </p:sp>
      <p:grpSp>
        <p:nvGrpSpPr>
          <p:cNvPr id="3" name="object 3"/>
          <p:cNvGrpSpPr/>
          <p:nvPr/>
        </p:nvGrpSpPr>
        <p:grpSpPr>
          <a:xfrm>
            <a:off x="1143000" y="1905000"/>
            <a:ext cx="5943600" cy="4038600"/>
            <a:chOff x="1143000" y="1905000"/>
            <a:chExt cx="5943600" cy="4038600"/>
          </a:xfrm>
        </p:grpSpPr>
        <p:pic>
          <p:nvPicPr>
            <p:cNvPr id="4" name="object 4"/>
            <p:cNvPicPr/>
            <p:nvPr/>
          </p:nvPicPr>
          <p:blipFill>
            <a:blip r:embed="rId2"/>
            <a:stretch>
              <a:fillRect/>
            </a:stretch>
          </p:blipFill>
          <p:spPr>
            <a:xfrm>
              <a:off x="1143000" y="1905000"/>
              <a:ext cx="5943600" cy="4038600"/>
            </a:xfrm>
            <a:prstGeom prst="rect">
              <a:avLst/>
            </a:prstGeom>
          </p:spPr>
        </p:pic>
        <p:sp>
          <p:nvSpPr>
            <p:cNvPr id="5" name="object 5"/>
            <p:cNvSpPr/>
            <p:nvPr/>
          </p:nvSpPr>
          <p:spPr>
            <a:xfrm>
              <a:off x="3397431" y="4923473"/>
              <a:ext cx="1409700" cy="725805"/>
            </a:xfrm>
            <a:custGeom>
              <a:rect l="l" t="t" r="r" b="b"/>
              <a:pathLst>
                <a:path w="1409700" h="725804">
                  <a:moveTo>
                    <a:pt x="629673" y="38071"/>
                  </a:moveTo>
                  <a:close/>
                </a:path>
                <a:path w="1409700" h="725804">
                  <a:moveTo>
                    <a:pt x="1405372" y="201132"/>
                  </a:moveTo>
                  <a:lnTo>
                    <a:pt x="3962" y="524673"/>
                  </a:lnTo>
                  <a:lnTo>
                    <a:pt x="0" y="494445"/>
                  </a:lnTo>
                  <a:lnTo>
                    <a:pt x="1771" y="463677"/>
                  </a:lnTo>
                  <a:lnTo>
                    <a:pt x="21633" y="401207"/>
                  </a:lnTo>
                  <a:lnTo>
                    <a:pt x="61779" y="338637"/>
                  </a:lnTo>
                  <a:lnTo>
                    <a:pt x="88907" y="307744"/>
                  </a:lnTo>
                  <a:lnTo>
                    <a:pt x="120443" y="277341"/>
                  </a:lnTo>
                  <a:lnTo>
                    <a:pt x="156167" y="247600"/>
                  </a:lnTo>
                  <a:lnTo>
                    <a:pt x="195857" y="218693"/>
                  </a:lnTo>
                  <a:lnTo>
                    <a:pt x="239294" y="190792"/>
                  </a:lnTo>
                  <a:lnTo>
                    <a:pt x="286255" y="164068"/>
                  </a:lnTo>
                  <a:lnTo>
                    <a:pt x="336521" y="138693"/>
                  </a:lnTo>
                  <a:lnTo>
                    <a:pt x="389869" y="114840"/>
                  </a:lnTo>
                  <a:lnTo>
                    <a:pt x="446080" y="92679"/>
                  </a:lnTo>
                  <a:lnTo>
                    <a:pt x="504933" y="72382"/>
                  </a:lnTo>
                  <a:lnTo>
                    <a:pt x="566208" y="54122"/>
                  </a:lnTo>
                  <a:lnTo>
                    <a:pt x="629673" y="38071"/>
                  </a:lnTo>
                  <a:lnTo>
                    <a:pt x="693760" y="24674"/>
                  </a:lnTo>
                  <a:lnTo>
                    <a:pt x="756836" y="14226"/>
                  </a:lnTo>
                  <a:lnTo>
                    <a:pt x="818629" y="6669"/>
                  </a:lnTo>
                  <a:lnTo>
                    <a:pt x="878866" y="1946"/>
                  </a:lnTo>
                  <a:lnTo>
                    <a:pt x="937272" y="0"/>
                  </a:lnTo>
                  <a:lnTo>
                    <a:pt x="993573" y="771"/>
                  </a:lnTo>
                  <a:lnTo>
                    <a:pt x="1047497" y="4204"/>
                  </a:lnTo>
                  <a:lnTo>
                    <a:pt x="1098768" y="10241"/>
                  </a:lnTo>
                  <a:lnTo>
                    <a:pt x="1147113" y="18823"/>
                  </a:lnTo>
                  <a:lnTo>
                    <a:pt x="1192259" y="29894"/>
                  </a:lnTo>
                  <a:lnTo>
                    <a:pt x="1233931" y="43395"/>
                  </a:lnTo>
                  <a:lnTo>
                    <a:pt x="1271856" y="59270"/>
                  </a:lnTo>
                  <a:lnTo>
                    <a:pt x="1305759" y="77460"/>
                  </a:lnTo>
                  <a:lnTo>
                    <a:pt x="1360407" y="120557"/>
                  </a:lnTo>
                  <a:lnTo>
                    <a:pt x="1395683" y="172226"/>
                  </a:lnTo>
                  <a:lnTo>
                    <a:pt x="1405372" y="201132"/>
                  </a:lnTo>
                  <a:close/>
                </a:path>
                <a:path w="1409700" h="725804">
                  <a:moveTo>
                    <a:pt x="779659" y="687732"/>
                  </a:moveTo>
                  <a:lnTo>
                    <a:pt x="715574" y="701129"/>
                  </a:lnTo>
                  <a:lnTo>
                    <a:pt x="652498" y="711577"/>
                  </a:lnTo>
                  <a:lnTo>
                    <a:pt x="590705" y="719134"/>
                  </a:lnTo>
                  <a:lnTo>
                    <a:pt x="530468" y="723857"/>
                  </a:lnTo>
                  <a:lnTo>
                    <a:pt x="472062" y="725804"/>
                  </a:lnTo>
                  <a:lnTo>
                    <a:pt x="415760" y="725032"/>
                  </a:lnTo>
                  <a:lnTo>
                    <a:pt x="361837" y="721599"/>
                  </a:lnTo>
                  <a:lnTo>
                    <a:pt x="310565" y="715563"/>
                  </a:lnTo>
                  <a:lnTo>
                    <a:pt x="262220" y="706981"/>
                  </a:lnTo>
                  <a:lnTo>
                    <a:pt x="217074" y="695910"/>
                  </a:lnTo>
                  <a:lnTo>
                    <a:pt x="175402" y="682409"/>
                  </a:lnTo>
                  <a:lnTo>
                    <a:pt x="137477" y="666534"/>
                  </a:lnTo>
                  <a:lnTo>
                    <a:pt x="103573" y="648344"/>
                  </a:lnTo>
                  <a:lnTo>
                    <a:pt x="48925" y="605247"/>
                  </a:lnTo>
                  <a:lnTo>
                    <a:pt x="13649" y="553578"/>
                  </a:lnTo>
                  <a:lnTo>
                    <a:pt x="3959" y="524672"/>
                  </a:lnTo>
                  <a:lnTo>
                    <a:pt x="1405372" y="201132"/>
                  </a:lnTo>
                  <a:lnTo>
                    <a:pt x="1409334" y="231358"/>
                  </a:lnTo>
                  <a:lnTo>
                    <a:pt x="1407562" y="262126"/>
                  </a:lnTo>
                  <a:lnTo>
                    <a:pt x="1400278" y="293263"/>
                  </a:lnTo>
                  <a:lnTo>
                    <a:pt x="1370053" y="355954"/>
                  </a:lnTo>
                  <a:lnTo>
                    <a:pt x="1347555" y="387166"/>
                  </a:lnTo>
                  <a:lnTo>
                    <a:pt x="1320428" y="418059"/>
                  </a:lnTo>
                  <a:lnTo>
                    <a:pt x="1288891" y="448462"/>
                  </a:lnTo>
                  <a:lnTo>
                    <a:pt x="1253168" y="478203"/>
                  </a:lnTo>
                  <a:lnTo>
                    <a:pt x="1213477" y="507109"/>
                  </a:lnTo>
                  <a:lnTo>
                    <a:pt x="1170041" y="535011"/>
                  </a:lnTo>
                  <a:lnTo>
                    <a:pt x="1123080" y="561735"/>
                  </a:lnTo>
                  <a:lnTo>
                    <a:pt x="1072814" y="587109"/>
                  </a:lnTo>
                  <a:lnTo>
                    <a:pt x="1019466" y="610963"/>
                  </a:lnTo>
                  <a:lnTo>
                    <a:pt x="963255" y="633124"/>
                  </a:lnTo>
                  <a:lnTo>
                    <a:pt x="904403" y="653420"/>
                  </a:lnTo>
                  <a:lnTo>
                    <a:pt x="843131" y="671680"/>
                  </a:lnTo>
                  <a:lnTo>
                    <a:pt x="779659" y="687732"/>
                  </a:lnTo>
                  <a:close/>
                </a:path>
              </a:pathLst>
            </a:custGeom>
            <a:solidFill>
              <a:srgbClr val="0F2145">
                <a:alpha val="29803"/>
              </a:srgbClr>
            </a:solidFill>
          </p:spPr>
          <p:txBody>
            <a:bodyPr wrap="square" lIns="0" tIns="0" rIns="0" bIns="0" rtlCol="0"/>
            <a:lstStyle/>
            <a:p/>
          </p:txBody>
        </p:sp>
        <p:pic>
          <p:nvPicPr>
            <p:cNvPr id="6" name="object 6"/>
            <p:cNvPicPr/>
            <p:nvPr/>
          </p:nvPicPr>
          <p:blipFill>
            <a:blip r:embed="rId3"/>
            <a:stretch>
              <a:fillRect/>
            </a:stretch>
          </p:blipFill>
          <p:spPr>
            <a:xfrm>
              <a:off x="3314698" y="3733799"/>
              <a:ext cx="1704974" cy="1706562"/>
            </a:xfrm>
            <a:prstGeom prst="rect">
              <a:avLst/>
            </a:prstGeom>
          </p:spPr>
        </p:pic>
        <p:pic>
          <p:nvPicPr>
            <p:cNvPr id="7" name="object 7"/>
            <p:cNvPicPr/>
            <p:nvPr/>
          </p:nvPicPr>
          <p:blipFill>
            <a:blip r:embed="rId4"/>
            <a:stretch>
              <a:fillRect/>
            </a:stretch>
          </p:blipFill>
          <p:spPr>
            <a:xfrm>
              <a:off x="3352798" y="3759200"/>
              <a:ext cx="1584324" cy="1555749"/>
            </a:xfrm>
            <a:prstGeom prst="rect">
              <a:avLst/>
            </a:prstGeom>
          </p:spPr>
        </p:pic>
      </p:grpSp>
      <p:sp>
        <p:nvSpPr>
          <p:cNvPr id="8" name="object 8"/>
          <p:cNvSpPr txBox="1"/>
          <p:nvPr/>
        </p:nvSpPr>
        <p:spPr>
          <a:xfrm>
            <a:off x="3803650" y="3777932"/>
            <a:ext cx="736600" cy="1305560"/>
          </a:xfrm>
          <a:prstGeom prst="rect">
            <a:avLst/>
          </a:prstGeom>
        </p:spPr>
        <p:txBody>
          <a:bodyPr vert="horz" wrap="square" lIns="0" tIns="12700" rIns="0" bIns="0" rtlCol="0">
            <a:spAutoFit/>
          </a:bodyPr>
          <a:lstStyle/>
          <a:p>
            <a:pPr marL="12700" marR="5080" algn="just">
              <a:lnSpc>
                <a:spcPct val="100000"/>
              </a:lnSpc>
              <a:spcBef>
                <a:spcPts val="100"/>
              </a:spcBef>
            </a:pPr>
            <a:r>
              <a:rPr sz="2800" spc="-25">
                <a:solidFill>
                  <a:srgbClr val="FF1E19"/>
                </a:solidFill>
                <a:latin typeface="黑体"/>
                <a:cs typeface="黑体"/>
              </a:rPr>
              <a:t>口头答辩合格</a:t>
            </a:r>
            <a:endParaRPr sz="2800">
              <a:latin typeface="黑体"/>
              <a:cs typeface="黑体"/>
            </a:endParaRPr>
          </a:p>
        </p:txBody>
      </p:sp>
      <p:grpSp>
        <p:nvGrpSpPr>
          <p:cNvPr id="9" name="object 9"/>
          <p:cNvGrpSpPr/>
          <p:nvPr/>
        </p:nvGrpSpPr>
        <p:grpSpPr>
          <a:xfrm>
            <a:off x="1477960" y="3352799"/>
            <a:ext cx="1371600" cy="1618615"/>
            <a:chOff x="1477960" y="3352799"/>
            <a:chExt cx="1371600" cy="1618615"/>
          </a:xfrm>
        </p:grpSpPr>
        <p:sp>
          <p:nvSpPr>
            <p:cNvPr id="10" name="object 10"/>
            <p:cNvSpPr/>
            <p:nvPr/>
          </p:nvSpPr>
          <p:spPr>
            <a:xfrm>
              <a:off x="1564456" y="4324990"/>
              <a:ext cx="1113155" cy="646430"/>
            </a:xfrm>
            <a:custGeom>
              <a:rect l="l" t="t" r="r" b="b"/>
              <a:pathLst>
                <a:path w="1113155" h="646429">
                  <a:moveTo>
                    <a:pt x="1108653" y="195720"/>
                  </a:moveTo>
                  <a:lnTo>
                    <a:pt x="4230" y="450697"/>
                  </a:lnTo>
                  <a:lnTo>
                    <a:pt x="0" y="417588"/>
                  </a:lnTo>
                  <a:lnTo>
                    <a:pt x="2258" y="384044"/>
                  </a:lnTo>
                  <a:lnTo>
                    <a:pt x="25062" y="316689"/>
                  </a:lnTo>
                  <a:lnTo>
                    <a:pt x="45018" y="283394"/>
                  </a:lnTo>
                  <a:lnTo>
                    <a:pt x="70282" y="250701"/>
                  </a:lnTo>
                  <a:lnTo>
                    <a:pt x="100560" y="218867"/>
                  </a:lnTo>
                  <a:lnTo>
                    <a:pt x="135557" y="188151"/>
                  </a:lnTo>
                  <a:lnTo>
                    <a:pt x="174978" y="158814"/>
                  </a:lnTo>
                  <a:lnTo>
                    <a:pt x="218528" y="131113"/>
                  </a:lnTo>
                  <a:lnTo>
                    <a:pt x="265912" y="105307"/>
                  </a:lnTo>
                  <a:lnTo>
                    <a:pt x="316834" y="81656"/>
                  </a:lnTo>
                  <a:lnTo>
                    <a:pt x="371001" y="60418"/>
                  </a:lnTo>
                  <a:lnTo>
                    <a:pt x="428125" y="41850"/>
                  </a:lnTo>
                  <a:lnTo>
                    <a:pt x="487877" y="26221"/>
                  </a:lnTo>
                  <a:lnTo>
                    <a:pt x="548453" y="14071"/>
                  </a:lnTo>
                  <a:lnTo>
                    <a:pt x="607923" y="5721"/>
                  </a:lnTo>
                  <a:lnTo>
                    <a:pt x="665916" y="1065"/>
                  </a:lnTo>
                  <a:lnTo>
                    <a:pt x="722051" y="0"/>
                  </a:lnTo>
                  <a:lnTo>
                    <a:pt x="775951" y="2422"/>
                  </a:lnTo>
                  <a:lnTo>
                    <a:pt x="827236" y="8229"/>
                  </a:lnTo>
                  <a:lnTo>
                    <a:pt x="875528" y="17317"/>
                  </a:lnTo>
                  <a:lnTo>
                    <a:pt x="920447" y="29582"/>
                  </a:lnTo>
                  <a:lnTo>
                    <a:pt x="961616" y="44921"/>
                  </a:lnTo>
                  <a:lnTo>
                    <a:pt x="998655" y="63231"/>
                  </a:lnTo>
                  <a:lnTo>
                    <a:pt x="1031186" y="84408"/>
                  </a:lnTo>
                  <a:lnTo>
                    <a:pt x="1081208" y="134950"/>
                  </a:lnTo>
                  <a:lnTo>
                    <a:pt x="1097942" y="164108"/>
                  </a:lnTo>
                  <a:lnTo>
                    <a:pt x="1108653" y="195720"/>
                  </a:lnTo>
                  <a:close/>
                </a:path>
                <a:path w="1113155" h="646429">
                  <a:moveTo>
                    <a:pt x="625006" y="620195"/>
                  </a:moveTo>
                  <a:lnTo>
                    <a:pt x="564435" y="632343"/>
                  </a:lnTo>
                  <a:lnTo>
                    <a:pt x="504963" y="640694"/>
                  </a:lnTo>
                  <a:lnTo>
                    <a:pt x="446969" y="645350"/>
                  </a:lnTo>
                  <a:lnTo>
                    <a:pt x="390833" y="646415"/>
                  </a:lnTo>
                  <a:lnTo>
                    <a:pt x="336933" y="643993"/>
                  </a:lnTo>
                  <a:lnTo>
                    <a:pt x="285648" y="638186"/>
                  </a:lnTo>
                  <a:lnTo>
                    <a:pt x="237356" y="629099"/>
                  </a:lnTo>
                  <a:lnTo>
                    <a:pt x="192437" y="616834"/>
                  </a:lnTo>
                  <a:lnTo>
                    <a:pt x="151268" y="601495"/>
                  </a:lnTo>
                  <a:lnTo>
                    <a:pt x="114228" y="583185"/>
                  </a:lnTo>
                  <a:lnTo>
                    <a:pt x="81697" y="562008"/>
                  </a:lnTo>
                  <a:lnTo>
                    <a:pt x="31675" y="511466"/>
                  </a:lnTo>
                  <a:lnTo>
                    <a:pt x="4229" y="450695"/>
                  </a:lnTo>
                  <a:lnTo>
                    <a:pt x="1108653" y="195720"/>
                  </a:lnTo>
                  <a:lnTo>
                    <a:pt x="1112884" y="228827"/>
                  </a:lnTo>
                  <a:lnTo>
                    <a:pt x="1110625" y="262371"/>
                  </a:lnTo>
                  <a:lnTo>
                    <a:pt x="1102173" y="296090"/>
                  </a:lnTo>
                  <a:lnTo>
                    <a:pt x="1067866" y="363021"/>
                  </a:lnTo>
                  <a:lnTo>
                    <a:pt x="1042602" y="395714"/>
                  </a:lnTo>
                  <a:lnTo>
                    <a:pt x="1012324" y="427548"/>
                  </a:lnTo>
                  <a:lnTo>
                    <a:pt x="977327" y="458264"/>
                  </a:lnTo>
                  <a:lnTo>
                    <a:pt x="937906" y="487601"/>
                  </a:lnTo>
                  <a:lnTo>
                    <a:pt x="894357" y="515302"/>
                  </a:lnTo>
                  <a:lnTo>
                    <a:pt x="846974" y="541108"/>
                  </a:lnTo>
                  <a:lnTo>
                    <a:pt x="796052" y="564759"/>
                  </a:lnTo>
                  <a:lnTo>
                    <a:pt x="741887" y="585996"/>
                  </a:lnTo>
                  <a:lnTo>
                    <a:pt x="684774" y="604561"/>
                  </a:lnTo>
                  <a:lnTo>
                    <a:pt x="625006" y="620195"/>
                  </a:lnTo>
                  <a:close/>
                </a:path>
              </a:pathLst>
            </a:custGeom>
            <a:solidFill>
              <a:srgbClr val="0F2145">
                <a:alpha val="29803"/>
              </a:srgbClr>
            </a:solidFill>
          </p:spPr>
          <p:txBody>
            <a:bodyPr wrap="square" lIns="0" tIns="0" rIns="0" bIns="0" rtlCol="0"/>
            <a:lstStyle/>
            <a:p/>
          </p:txBody>
        </p:sp>
        <p:pic>
          <p:nvPicPr>
            <p:cNvPr id="11" name="object 11"/>
            <p:cNvPicPr/>
            <p:nvPr/>
          </p:nvPicPr>
          <p:blipFill>
            <a:blip r:embed="rId5"/>
            <a:stretch>
              <a:fillRect/>
            </a:stretch>
          </p:blipFill>
          <p:spPr>
            <a:xfrm>
              <a:off x="1477960" y="3352799"/>
              <a:ext cx="1371599" cy="1441449"/>
            </a:xfrm>
            <a:prstGeom prst="rect">
              <a:avLst/>
            </a:prstGeom>
          </p:spPr>
        </p:pic>
        <p:pic>
          <p:nvPicPr>
            <p:cNvPr id="12" name="object 12"/>
            <p:cNvPicPr/>
            <p:nvPr/>
          </p:nvPicPr>
          <p:blipFill>
            <a:blip r:embed="rId6"/>
            <a:stretch>
              <a:fillRect/>
            </a:stretch>
          </p:blipFill>
          <p:spPr>
            <a:xfrm>
              <a:off x="1508123" y="3375025"/>
              <a:ext cx="1273174" cy="1312862"/>
            </a:xfrm>
            <a:prstGeom prst="rect">
              <a:avLst/>
            </a:prstGeom>
          </p:spPr>
        </p:pic>
      </p:grpSp>
      <p:sp>
        <p:nvSpPr>
          <p:cNvPr id="13" name="object 13"/>
          <p:cNvSpPr txBox="1"/>
          <p:nvPr/>
        </p:nvSpPr>
        <p:spPr>
          <a:xfrm>
            <a:off x="1676399" y="3639820"/>
            <a:ext cx="939800" cy="756920"/>
          </a:xfrm>
          <a:prstGeom prst="rect">
            <a:avLst/>
          </a:prstGeom>
        </p:spPr>
        <p:txBody>
          <a:bodyPr vert="horz" wrap="square" lIns="0" tIns="12700" rIns="0" bIns="0" rtlCol="0">
            <a:spAutoFit/>
          </a:bodyPr>
          <a:lstStyle/>
          <a:p>
            <a:pPr marL="12700" marR="5080">
              <a:lnSpc>
                <a:spcPct val="100000"/>
              </a:lnSpc>
              <a:spcBef>
                <a:spcPts val="100"/>
              </a:spcBef>
            </a:pPr>
            <a:r>
              <a:rPr sz="2400" spc="-20">
                <a:solidFill>
                  <a:srgbClr val="FF1E19"/>
                </a:solidFill>
                <a:latin typeface="黑体"/>
                <a:cs typeface="黑体"/>
              </a:rPr>
              <a:t>提交课程设计</a:t>
            </a:r>
            <a:endParaRPr sz="2400">
              <a:latin typeface="黑体"/>
              <a:cs typeface="黑体"/>
            </a:endParaRPr>
          </a:p>
        </p:txBody>
      </p:sp>
      <p:grpSp>
        <p:nvGrpSpPr>
          <p:cNvPr id="14" name="object 14"/>
          <p:cNvGrpSpPr/>
          <p:nvPr/>
        </p:nvGrpSpPr>
        <p:grpSpPr>
          <a:xfrm>
            <a:off x="1219199" y="1981199"/>
            <a:ext cx="1100455" cy="1139825"/>
            <a:chOff x="1219199" y="1981199"/>
            <a:chExt cx="1100455" cy="1139825"/>
          </a:xfrm>
        </p:grpSpPr>
        <p:sp>
          <p:nvSpPr>
            <p:cNvPr id="15" name="object 15"/>
            <p:cNvSpPr/>
            <p:nvPr/>
          </p:nvSpPr>
          <p:spPr>
            <a:xfrm>
              <a:off x="1219199" y="2587624"/>
              <a:ext cx="914400" cy="533400"/>
            </a:xfrm>
            <a:custGeom>
              <a:rect l="l" t="t" r="r" b="b"/>
              <a:pathLst>
                <a:path w="914400" h="533400">
                  <a:moveTo>
                    <a:pt x="457200" y="0"/>
                  </a:moveTo>
                  <a:close/>
                </a:path>
                <a:path w="914400" h="533400">
                  <a:moveTo>
                    <a:pt x="914399" y="266700"/>
                  </a:moveTo>
                  <a:lnTo>
                    <a:pt x="0" y="266700"/>
                  </a:lnTo>
                  <a:lnTo>
                    <a:pt x="3562" y="233245"/>
                  </a:lnTo>
                  <a:lnTo>
                    <a:pt x="30775" y="170307"/>
                  </a:lnTo>
                  <a:lnTo>
                    <a:pt x="81915" y="114328"/>
                  </a:lnTo>
                  <a:lnTo>
                    <a:pt x="115387" y="89573"/>
                  </a:lnTo>
                  <a:lnTo>
                    <a:pt x="153556" y="67308"/>
                  </a:lnTo>
                  <a:lnTo>
                    <a:pt x="195993" y="47783"/>
                  </a:lnTo>
                  <a:lnTo>
                    <a:pt x="242269" y="31247"/>
                  </a:lnTo>
                  <a:lnTo>
                    <a:pt x="291956" y="17951"/>
                  </a:lnTo>
                  <a:lnTo>
                    <a:pt x="344627" y="8145"/>
                  </a:lnTo>
                  <a:lnTo>
                    <a:pt x="399852" y="2077"/>
                  </a:lnTo>
                  <a:lnTo>
                    <a:pt x="457200" y="0"/>
                  </a:lnTo>
                  <a:lnTo>
                    <a:pt x="514550" y="2078"/>
                  </a:lnTo>
                  <a:lnTo>
                    <a:pt x="569775" y="8145"/>
                  </a:lnTo>
                  <a:lnTo>
                    <a:pt x="622445" y="17952"/>
                  </a:lnTo>
                  <a:lnTo>
                    <a:pt x="672132" y="31248"/>
                  </a:lnTo>
                  <a:lnTo>
                    <a:pt x="718408" y="47783"/>
                  </a:lnTo>
                  <a:lnTo>
                    <a:pt x="760845" y="67309"/>
                  </a:lnTo>
                  <a:lnTo>
                    <a:pt x="799013" y="89574"/>
                  </a:lnTo>
                  <a:lnTo>
                    <a:pt x="832485" y="114328"/>
                  </a:lnTo>
                  <a:lnTo>
                    <a:pt x="860832" y="141323"/>
                  </a:lnTo>
                  <a:lnTo>
                    <a:pt x="900436" y="201031"/>
                  </a:lnTo>
                  <a:lnTo>
                    <a:pt x="914399" y="266700"/>
                  </a:lnTo>
                  <a:close/>
                </a:path>
                <a:path w="914400" h="533400">
                  <a:moveTo>
                    <a:pt x="457200" y="533399"/>
                  </a:moveTo>
                  <a:lnTo>
                    <a:pt x="399850" y="531321"/>
                  </a:lnTo>
                  <a:lnTo>
                    <a:pt x="344625" y="525254"/>
                  </a:lnTo>
                  <a:lnTo>
                    <a:pt x="291955" y="515447"/>
                  </a:lnTo>
                  <a:lnTo>
                    <a:pt x="242268" y="502151"/>
                  </a:lnTo>
                  <a:lnTo>
                    <a:pt x="195991" y="485616"/>
                  </a:lnTo>
                  <a:lnTo>
                    <a:pt x="153555" y="466090"/>
                  </a:lnTo>
                  <a:lnTo>
                    <a:pt x="115386" y="443825"/>
                  </a:lnTo>
                  <a:lnTo>
                    <a:pt x="81915" y="419071"/>
                  </a:lnTo>
                  <a:lnTo>
                    <a:pt x="53568" y="392076"/>
                  </a:lnTo>
                  <a:lnTo>
                    <a:pt x="13963" y="332368"/>
                  </a:lnTo>
                  <a:lnTo>
                    <a:pt x="0" y="266699"/>
                  </a:lnTo>
                  <a:lnTo>
                    <a:pt x="914399" y="266700"/>
                  </a:lnTo>
                  <a:lnTo>
                    <a:pt x="900436" y="332368"/>
                  </a:lnTo>
                  <a:lnTo>
                    <a:pt x="860831" y="392076"/>
                  </a:lnTo>
                  <a:lnTo>
                    <a:pt x="832484" y="419071"/>
                  </a:lnTo>
                  <a:lnTo>
                    <a:pt x="799013" y="443825"/>
                  </a:lnTo>
                  <a:lnTo>
                    <a:pt x="760844" y="466090"/>
                  </a:lnTo>
                  <a:lnTo>
                    <a:pt x="718408" y="485616"/>
                  </a:lnTo>
                  <a:lnTo>
                    <a:pt x="672131" y="502151"/>
                  </a:lnTo>
                  <a:lnTo>
                    <a:pt x="622444" y="515447"/>
                  </a:lnTo>
                  <a:lnTo>
                    <a:pt x="569774" y="525254"/>
                  </a:lnTo>
                  <a:lnTo>
                    <a:pt x="514550" y="531321"/>
                  </a:lnTo>
                  <a:lnTo>
                    <a:pt x="457200" y="533399"/>
                  </a:lnTo>
                  <a:close/>
                </a:path>
              </a:pathLst>
            </a:custGeom>
            <a:solidFill>
              <a:srgbClr val="0F2145">
                <a:alpha val="29803"/>
              </a:srgbClr>
            </a:solidFill>
          </p:spPr>
          <p:txBody>
            <a:bodyPr wrap="square" lIns="0" tIns="0" rIns="0" bIns="0" rtlCol="0"/>
            <a:lstStyle/>
            <a:p/>
          </p:txBody>
        </p:sp>
        <p:pic>
          <p:nvPicPr>
            <p:cNvPr id="16" name="object 16"/>
            <p:cNvPicPr/>
            <p:nvPr/>
          </p:nvPicPr>
          <p:blipFill>
            <a:blip r:embed="rId7"/>
            <a:stretch>
              <a:fillRect/>
            </a:stretch>
          </p:blipFill>
          <p:spPr>
            <a:xfrm>
              <a:off x="1295399" y="1981199"/>
              <a:ext cx="1023937" cy="1023937"/>
            </a:xfrm>
            <a:prstGeom prst="rect">
              <a:avLst/>
            </a:prstGeom>
          </p:spPr>
        </p:pic>
      </p:grpSp>
      <p:sp>
        <p:nvSpPr>
          <p:cNvPr id="17" name="object 17"/>
          <p:cNvSpPr txBox="1"/>
          <p:nvPr/>
        </p:nvSpPr>
        <p:spPr>
          <a:xfrm>
            <a:off x="1377950" y="2173763"/>
            <a:ext cx="939800" cy="574040"/>
          </a:xfrm>
          <a:prstGeom prst="rect">
            <a:avLst/>
          </a:prstGeom>
        </p:spPr>
        <p:txBody>
          <a:bodyPr vert="horz" wrap="square" lIns="0" tIns="12700" rIns="0" bIns="0" rtlCol="0">
            <a:spAutoFit/>
          </a:bodyPr>
          <a:lstStyle/>
          <a:p>
            <a:pPr marL="12700" marR="5080">
              <a:lnSpc>
                <a:spcPct val="100000"/>
              </a:lnSpc>
              <a:spcBef>
                <a:spcPts val="100"/>
              </a:spcBef>
            </a:pPr>
            <a:r>
              <a:rPr sz="1800" spc="-15">
                <a:solidFill>
                  <a:srgbClr val="FF1E19"/>
                </a:solidFill>
                <a:latin typeface="黑体"/>
                <a:cs typeface="黑体"/>
              </a:rPr>
              <a:t>两次课堂测验合格</a:t>
            </a:r>
            <a:endParaRPr sz="1800">
              <a:latin typeface="黑体"/>
              <a:cs typeface="黑体"/>
            </a:endParaRPr>
          </a:p>
        </p:txBody>
      </p:sp>
      <p:grpSp>
        <p:nvGrpSpPr>
          <p:cNvPr id="18" name="object 18"/>
          <p:cNvGrpSpPr/>
          <p:nvPr/>
        </p:nvGrpSpPr>
        <p:grpSpPr>
          <a:xfrm>
            <a:off x="2514599" y="1523999"/>
            <a:ext cx="805180" cy="762000"/>
            <a:chOff x="2514599" y="1523999"/>
            <a:chExt cx="805180" cy="762000"/>
          </a:xfrm>
        </p:grpSpPr>
        <p:sp>
          <p:nvSpPr>
            <p:cNvPr id="19" name="object 19"/>
            <p:cNvSpPr/>
            <p:nvPr/>
          </p:nvSpPr>
          <p:spPr>
            <a:xfrm>
              <a:off x="2514599" y="2057399"/>
              <a:ext cx="685800" cy="228600"/>
            </a:xfrm>
            <a:custGeom>
              <a:rect l="l" t="t" r="r" b="b"/>
              <a:pathLst>
                <a:path w="685800" h="228600">
                  <a:moveTo>
                    <a:pt x="342900" y="0"/>
                  </a:moveTo>
                  <a:close/>
                </a:path>
                <a:path w="685800" h="228600">
                  <a:moveTo>
                    <a:pt x="685800" y="114300"/>
                  </a:moveTo>
                  <a:lnTo>
                    <a:pt x="0" y="114300"/>
                  </a:lnTo>
                  <a:lnTo>
                    <a:pt x="6967" y="91264"/>
                  </a:lnTo>
                  <a:lnTo>
                    <a:pt x="58563" y="50393"/>
                  </a:lnTo>
                  <a:lnTo>
                    <a:pt x="100434" y="33477"/>
                  </a:lnTo>
                  <a:lnTo>
                    <a:pt x="151183" y="19520"/>
                  </a:lnTo>
                  <a:lnTo>
                    <a:pt x="209430" y="8982"/>
                  </a:lnTo>
                  <a:lnTo>
                    <a:pt x="273797" y="2322"/>
                  </a:lnTo>
                  <a:lnTo>
                    <a:pt x="342900" y="0"/>
                  </a:lnTo>
                  <a:lnTo>
                    <a:pt x="412007" y="2322"/>
                  </a:lnTo>
                  <a:lnTo>
                    <a:pt x="476373" y="8982"/>
                  </a:lnTo>
                  <a:lnTo>
                    <a:pt x="534619" y="19520"/>
                  </a:lnTo>
                  <a:lnTo>
                    <a:pt x="585367" y="33477"/>
                  </a:lnTo>
                  <a:lnTo>
                    <a:pt x="627238" y="50393"/>
                  </a:lnTo>
                  <a:lnTo>
                    <a:pt x="678833" y="91264"/>
                  </a:lnTo>
                  <a:lnTo>
                    <a:pt x="685800" y="114300"/>
                  </a:lnTo>
                  <a:close/>
                </a:path>
                <a:path w="685800" h="228600">
                  <a:moveTo>
                    <a:pt x="342900" y="228599"/>
                  </a:moveTo>
                  <a:lnTo>
                    <a:pt x="273794" y="226277"/>
                  </a:lnTo>
                  <a:lnTo>
                    <a:pt x="209428" y="219617"/>
                  </a:lnTo>
                  <a:lnTo>
                    <a:pt x="151181" y="209079"/>
                  </a:lnTo>
                  <a:lnTo>
                    <a:pt x="100433" y="195122"/>
                  </a:lnTo>
                  <a:lnTo>
                    <a:pt x="58562" y="178206"/>
                  </a:lnTo>
                  <a:lnTo>
                    <a:pt x="6966" y="137335"/>
                  </a:lnTo>
                  <a:lnTo>
                    <a:pt x="0" y="114299"/>
                  </a:lnTo>
                  <a:lnTo>
                    <a:pt x="685800" y="114300"/>
                  </a:lnTo>
                  <a:lnTo>
                    <a:pt x="658853" y="158790"/>
                  </a:lnTo>
                  <a:lnTo>
                    <a:pt x="585366" y="195122"/>
                  </a:lnTo>
                  <a:lnTo>
                    <a:pt x="534618" y="209079"/>
                  </a:lnTo>
                  <a:lnTo>
                    <a:pt x="476372" y="219617"/>
                  </a:lnTo>
                  <a:lnTo>
                    <a:pt x="412006" y="226277"/>
                  </a:lnTo>
                  <a:lnTo>
                    <a:pt x="342900" y="228599"/>
                  </a:lnTo>
                  <a:close/>
                </a:path>
              </a:pathLst>
            </a:custGeom>
            <a:solidFill>
              <a:srgbClr val="0F2145">
                <a:alpha val="29803"/>
              </a:srgbClr>
            </a:solidFill>
          </p:spPr>
          <p:txBody>
            <a:bodyPr wrap="square" lIns="0" tIns="0" rIns="0" bIns="0" rtlCol="0"/>
            <a:lstStyle/>
            <a:p/>
          </p:txBody>
        </p:sp>
        <p:pic>
          <p:nvPicPr>
            <p:cNvPr id="20" name="object 20"/>
            <p:cNvPicPr/>
            <p:nvPr/>
          </p:nvPicPr>
          <p:blipFill>
            <a:blip r:embed="rId8"/>
            <a:stretch>
              <a:fillRect/>
            </a:stretch>
          </p:blipFill>
          <p:spPr>
            <a:xfrm>
              <a:off x="2636836" y="1523999"/>
              <a:ext cx="682625" cy="682624"/>
            </a:xfrm>
            <a:prstGeom prst="rect">
              <a:avLst/>
            </a:prstGeom>
          </p:spPr>
        </p:pic>
        <p:pic>
          <p:nvPicPr>
            <p:cNvPr id="21" name="object 21"/>
            <p:cNvPicPr/>
            <p:nvPr/>
          </p:nvPicPr>
          <p:blipFill>
            <a:blip r:embed="rId9"/>
            <a:stretch>
              <a:fillRect/>
            </a:stretch>
          </p:blipFill>
          <p:spPr>
            <a:xfrm>
              <a:off x="2689224" y="1552574"/>
              <a:ext cx="563562" cy="503237"/>
            </a:xfrm>
            <a:prstGeom prst="rect">
              <a:avLst/>
            </a:prstGeom>
          </p:spPr>
        </p:pic>
      </p:grpSp>
      <p:sp>
        <p:nvSpPr>
          <p:cNvPr id="22" name="object 22"/>
          <p:cNvSpPr txBox="1"/>
          <p:nvPr/>
        </p:nvSpPr>
        <p:spPr>
          <a:xfrm>
            <a:off x="2613025" y="1638776"/>
            <a:ext cx="736600" cy="452120"/>
          </a:xfrm>
          <a:prstGeom prst="rect">
            <a:avLst/>
          </a:prstGeom>
        </p:spPr>
        <p:txBody>
          <a:bodyPr vert="horz" wrap="square" lIns="0" tIns="12700" rIns="0" bIns="0" rtlCol="0">
            <a:spAutoFit/>
          </a:bodyPr>
          <a:lstStyle/>
          <a:p>
            <a:pPr marL="12700" marR="5080">
              <a:lnSpc>
                <a:spcPct val="100000"/>
              </a:lnSpc>
              <a:spcBef>
                <a:spcPts val="100"/>
              </a:spcBef>
            </a:pPr>
            <a:r>
              <a:rPr sz="1400" b="1" spc="-15">
                <a:solidFill>
                  <a:srgbClr val="FF1E19"/>
                </a:solidFill>
                <a:latin typeface="Microsoft JhengHei"/>
                <a:cs typeface="Microsoft JhengHei"/>
              </a:rPr>
              <a:t>独立完成</a:t>
            </a:r>
            <a:r>
              <a:rPr sz="1400" b="1" spc="500">
                <a:solidFill>
                  <a:srgbClr val="FF1E19"/>
                </a:solidFill>
                <a:latin typeface="Microsoft JhengHei"/>
                <a:cs typeface="Microsoft JhengHei"/>
              </a:rPr>
              <a:t>    </a:t>
            </a:r>
            <a:r>
              <a:rPr sz="1400" b="1" spc="-15">
                <a:solidFill>
                  <a:srgbClr val="FF1E19"/>
                </a:solidFill>
                <a:latin typeface="Microsoft JhengHei"/>
                <a:cs typeface="Microsoft JhengHei"/>
              </a:rPr>
              <a:t>全部作业</a:t>
            </a:r>
            <a:endParaRPr sz="1400">
              <a:latin typeface="Microsoft JhengHei"/>
              <a:cs typeface="Microsoft JhengHei"/>
            </a:endParaRPr>
          </a:p>
        </p:txBody>
      </p:sp>
      <p:grpSp>
        <p:nvGrpSpPr>
          <p:cNvPr id="23" name="object 23"/>
          <p:cNvGrpSpPr/>
          <p:nvPr/>
        </p:nvGrpSpPr>
        <p:grpSpPr>
          <a:xfrm>
            <a:off x="5481637" y="2967037"/>
            <a:ext cx="3667125" cy="3590925"/>
            <a:chOff x="5481637" y="2967037"/>
            <a:chExt cx="3667125" cy="3590925"/>
          </a:xfrm>
        </p:grpSpPr>
        <p:sp>
          <p:nvSpPr>
            <p:cNvPr id="24" name="object 24"/>
            <p:cNvSpPr/>
            <p:nvPr/>
          </p:nvSpPr>
          <p:spPr>
            <a:xfrm>
              <a:off x="5486400" y="2971800"/>
              <a:ext cx="3657600" cy="3581400"/>
            </a:xfrm>
            <a:custGeom>
              <a:rect l="l" t="t" r="r" b="b"/>
              <a:pathLst>
                <a:path w="3657600" h="3581400">
                  <a:moveTo>
                    <a:pt x="3289120" y="961672"/>
                  </a:moveTo>
                  <a:lnTo>
                    <a:pt x="2019300" y="961672"/>
                  </a:lnTo>
                  <a:lnTo>
                    <a:pt x="2715211" y="0"/>
                  </a:lnTo>
                  <a:lnTo>
                    <a:pt x="2646591" y="882914"/>
                  </a:lnTo>
                  <a:lnTo>
                    <a:pt x="3341263" y="882914"/>
                  </a:lnTo>
                  <a:lnTo>
                    <a:pt x="3289120" y="961672"/>
                  </a:lnTo>
                  <a:close/>
                </a:path>
                <a:path w="3657600" h="3581400">
                  <a:moveTo>
                    <a:pt x="25241" y="2418605"/>
                  </a:moveTo>
                  <a:lnTo>
                    <a:pt x="695910" y="1952360"/>
                  </a:lnTo>
                  <a:lnTo>
                    <a:pt x="0" y="1428414"/>
                  </a:lnTo>
                  <a:lnTo>
                    <a:pt x="865120" y="1262940"/>
                  </a:lnTo>
                  <a:lnTo>
                    <a:pt x="69179" y="380523"/>
                  </a:lnTo>
                  <a:lnTo>
                    <a:pt x="1367140" y="1047891"/>
                  </a:lnTo>
                  <a:lnTo>
                    <a:pt x="3232037" y="1047891"/>
                  </a:lnTo>
                  <a:lnTo>
                    <a:pt x="3122810" y="1212867"/>
                  </a:lnTo>
                  <a:lnTo>
                    <a:pt x="3657600" y="1301566"/>
                  </a:lnTo>
                  <a:lnTo>
                    <a:pt x="3657600" y="1519631"/>
                  </a:lnTo>
                  <a:lnTo>
                    <a:pt x="3292019" y="1736813"/>
                  </a:lnTo>
                  <a:lnTo>
                    <a:pt x="3657600" y="1965364"/>
                  </a:lnTo>
                  <a:lnTo>
                    <a:pt x="3657600" y="2145855"/>
                  </a:lnTo>
                  <a:lnTo>
                    <a:pt x="3148051" y="2145855"/>
                  </a:lnTo>
                  <a:lnTo>
                    <a:pt x="3195273" y="2310832"/>
                  </a:lnTo>
                  <a:lnTo>
                    <a:pt x="1059571" y="2310832"/>
                  </a:lnTo>
                  <a:lnTo>
                    <a:pt x="25241" y="2418605"/>
                  </a:lnTo>
                  <a:close/>
                </a:path>
                <a:path w="3657600" h="3581400">
                  <a:moveTo>
                    <a:pt x="3232037" y="1047891"/>
                  </a:moveTo>
                  <a:lnTo>
                    <a:pt x="1367140" y="1047891"/>
                  </a:lnTo>
                  <a:lnTo>
                    <a:pt x="1561592" y="380523"/>
                  </a:lnTo>
                  <a:lnTo>
                    <a:pt x="2019300" y="961672"/>
                  </a:lnTo>
                  <a:lnTo>
                    <a:pt x="3289120" y="961672"/>
                  </a:lnTo>
                  <a:lnTo>
                    <a:pt x="3232037" y="1047891"/>
                  </a:lnTo>
                  <a:close/>
                </a:path>
                <a:path w="3657600" h="3581400">
                  <a:moveTo>
                    <a:pt x="3341263" y="882914"/>
                  </a:moveTo>
                  <a:lnTo>
                    <a:pt x="2646591" y="882914"/>
                  </a:lnTo>
                  <a:lnTo>
                    <a:pt x="3436549" y="738995"/>
                  </a:lnTo>
                  <a:lnTo>
                    <a:pt x="3341263" y="882914"/>
                  </a:lnTo>
                  <a:close/>
                </a:path>
                <a:path w="3657600" h="3581400">
                  <a:moveTo>
                    <a:pt x="3657600" y="2178870"/>
                  </a:moveTo>
                  <a:lnTo>
                    <a:pt x="3148051" y="2145855"/>
                  </a:lnTo>
                  <a:lnTo>
                    <a:pt x="3657600" y="2145855"/>
                  </a:lnTo>
                  <a:lnTo>
                    <a:pt x="3657600" y="2178870"/>
                  </a:lnTo>
                  <a:close/>
                </a:path>
                <a:path w="3657600" h="3581400">
                  <a:moveTo>
                    <a:pt x="890361" y="2920996"/>
                  </a:moveTo>
                  <a:lnTo>
                    <a:pt x="1059571" y="2310832"/>
                  </a:lnTo>
                  <a:lnTo>
                    <a:pt x="3195273" y="2310832"/>
                  </a:lnTo>
                  <a:lnTo>
                    <a:pt x="3219952" y="2397050"/>
                  </a:lnTo>
                  <a:lnTo>
                    <a:pt x="2621350" y="2397050"/>
                  </a:lnTo>
                  <a:lnTo>
                    <a:pt x="2608266" y="2476305"/>
                  </a:lnTo>
                  <a:lnTo>
                    <a:pt x="1969191" y="2476305"/>
                  </a:lnTo>
                  <a:lnTo>
                    <a:pt x="1929453" y="2591043"/>
                  </a:lnTo>
                  <a:lnTo>
                    <a:pt x="1442491" y="2591043"/>
                  </a:lnTo>
                  <a:lnTo>
                    <a:pt x="890361" y="2920996"/>
                  </a:lnTo>
                  <a:close/>
                </a:path>
                <a:path w="3657600" h="3581400">
                  <a:moveTo>
                    <a:pt x="3392610" y="3000251"/>
                  </a:moveTo>
                  <a:lnTo>
                    <a:pt x="2621350" y="2397050"/>
                  </a:lnTo>
                  <a:lnTo>
                    <a:pt x="3219952" y="2397050"/>
                  </a:lnTo>
                  <a:lnTo>
                    <a:pt x="3392610" y="3000251"/>
                  </a:lnTo>
                  <a:close/>
                </a:path>
                <a:path w="3657600" h="3581400">
                  <a:moveTo>
                    <a:pt x="2476820" y="3272504"/>
                  </a:moveTo>
                  <a:lnTo>
                    <a:pt x="1969191" y="2476305"/>
                  </a:lnTo>
                  <a:lnTo>
                    <a:pt x="2608266" y="2476305"/>
                  </a:lnTo>
                  <a:lnTo>
                    <a:pt x="2476820" y="3272504"/>
                  </a:lnTo>
                  <a:close/>
                </a:path>
                <a:path w="3657600" h="3581400">
                  <a:moveTo>
                    <a:pt x="1586458" y="3581400"/>
                  </a:moveTo>
                  <a:lnTo>
                    <a:pt x="1442491" y="2591043"/>
                  </a:lnTo>
                  <a:lnTo>
                    <a:pt x="1929453" y="2591043"/>
                  </a:lnTo>
                  <a:lnTo>
                    <a:pt x="1586458" y="3581400"/>
                  </a:lnTo>
                  <a:close/>
                </a:path>
              </a:pathLst>
            </a:custGeom>
            <a:solidFill>
              <a:srgbClr val="003BB2"/>
            </a:solidFill>
          </p:spPr>
          <p:txBody>
            <a:bodyPr wrap="square" lIns="0" tIns="0" rIns="0" bIns="0" rtlCol="0"/>
            <a:lstStyle/>
            <a:p/>
          </p:txBody>
        </p:sp>
        <p:sp>
          <p:nvSpPr>
            <p:cNvPr id="25" name="object 25"/>
            <p:cNvSpPr/>
            <p:nvPr/>
          </p:nvSpPr>
          <p:spPr>
            <a:xfrm>
              <a:off x="5486400" y="2971800"/>
              <a:ext cx="3657600" cy="3581400"/>
            </a:xfrm>
            <a:custGeom>
              <a:rect l="l" t="t" r="r" b="b"/>
              <a:pathLst>
                <a:path w="3657600" h="3581400">
                  <a:moveTo>
                    <a:pt x="2019300" y="961672"/>
                  </a:moveTo>
                  <a:lnTo>
                    <a:pt x="2715211" y="0"/>
                  </a:lnTo>
                  <a:lnTo>
                    <a:pt x="2646591" y="882914"/>
                  </a:lnTo>
                  <a:lnTo>
                    <a:pt x="3436549" y="738995"/>
                  </a:lnTo>
                  <a:lnTo>
                    <a:pt x="3122810" y="1212867"/>
                  </a:lnTo>
                  <a:lnTo>
                    <a:pt x="3657600" y="1301566"/>
                  </a:lnTo>
                </a:path>
                <a:path w="3657600" h="3581400">
                  <a:moveTo>
                    <a:pt x="3657600" y="1519631"/>
                  </a:moveTo>
                  <a:lnTo>
                    <a:pt x="3292019" y="1736813"/>
                  </a:lnTo>
                  <a:lnTo>
                    <a:pt x="3657600" y="1965364"/>
                  </a:lnTo>
                </a:path>
                <a:path w="3657600" h="3581400">
                  <a:moveTo>
                    <a:pt x="3657600" y="2178870"/>
                  </a:moveTo>
                  <a:lnTo>
                    <a:pt x="3148051" y="2145855"/>
                  </a:lnTo>
                  <a:lnTo>
                    <a:pt x="3392610" y="3000251"/>
                  </a:lnTo>
                  <a:lnTo>
                    <a:pt x="2621350" y="2397050"/>
                  </a:lnTo>
                  <a:lnTo>
                    <a:pt x="2476820" y="3272504"/>
                  </a:lnTo>
                  <a:lnTo>
                    <a:pt x="1969191" y="2476305"/>
                  </a:lnTo>
                  <a:lnTo>
                    <a:pt x="1586458" y="3581400"/>
                  </a:lnTo>
                  <a:lnTo>
                    <a:pt x="1442491" y="2591043"/>
                  </a:lnTo>
                  <a:lnTo>
                    <a:pt x="890361" y="2920996"/>
                  </a:lnTo>
                  <a:lnTo>
                    <a:pt x="1059571" y="2310832"/>
                  </a:lnTo>
                  <a:lnTo>
                    <a:pt x="25241" y="2418605"/>
                  </a:lnTo>
                  <a:lnTo>
                    <a:pt x="695910" y="1952360"/>
                  </a:lnTo>
                  <a:lnTo>
                    <a:pt x="0" y="1428414"/>
                  </a:lnTo>
                  <a:lnTo>
                    <a:pt x="865120" y="1262940"/>
                  </a:lnTo>
                  <a:lnTo>
                    <a:pt x="69179" y="380523"/>
                  </a:lnTo>
                  <a:lnTo>
                    <a:pt x="1367140" y="1047891"/>
                  </a:lnTo>
                  <a:lnTo>
                    <a:pt x="1561592" y="380523"/>
                  </a:lnTo>
                  <a:lnTo>
                    <a:pt x="2019300" y="961672"/>
                  </a:lnTo>
                </a:path>
              </a:pathLst>
            </a:custGeom>
            <a:ln w="9525">
              <a:solidFill>
                <a:srgbClr val="D1D1D1"/>
              </a:solidFill>
            </a:ln>
          </p:spPr>
          <p:txBody>
            <a:bodyPr wrap="square" lIns="0" tIns="0" rIns="0" bIns="0" rtlCol="0"/>
            <a:lstStyle/>
            <a:p/>
          </p:txBody>
        </p:sp>
      </p:grpSp>
      <p:sp>
        <p:nvSpPr>
          <p:cNvPr id="26" name="object 26"/>
          <p:cNvSpPr txBox="1"/>
          <p:nvPr/>
        </p:nvSpPr>
        <p:spPr>
          <a:xfrm>
            <a:off x="6184900" y="3854132"/>
            <a:ext cx="2870200" cy="1732280"/>
          </a:xfrm>
          <a:prstGeom prst="rect">
            <a:avLst/>
          </a:prstGeom>
        </p:spPr>
        <p:txBody>
          <a:bodyPr vert="horz" wrap="square" lIns="0" tIns="12700" rIns="0" bIns="0" rtlCol="0">
            <a:spAutoFit/>
          </a:bodyPr>
          <a:lstStyle/>
          <a:p>
            <a:pPr marL="12700" marR="5080" algn="ctr">
              <a:lnSpc>
                <a:spcPct val="100000"/>
              </a:lnSpc>
              <a:spcBef>
                <a:spcPts val="100"/>
              </a:spcBef>
            </a:pPr>
            <a:r>
              <a:rPr sz="2800" spc="-10">
                <a:solidFill>
                  <a:srgbClr val="FFFFFF"/>
                </a:solidFill>
                <a:latin typeface="黑体"/>
                <a:cs typeface="黑体"/>
              </a:rPr>
              <a:t>期末考试成绩以课程设计成绩计算，</a:t>
            </a:r>
            <a:r>
              <a:rPr sz="2800" spc="700">
                <a:solidFill>
                  <a:srgbClr val="FFFFFF"/>
                </a:solidFill>
                <a:latin typeface="黑体"/>
                <a:cs typeface="黑体"/>
              </a:rPr>
              <a:t>       </a:t>
            </a:r>
            <a:r>
              <a:rPr sz="2800" spc="-10">
                <a:solidFill>
                  <a:srgbClr val="FFFFFF"/>
                </a:solidFill>
                <a:latin typeface="黑体"/>
                <a:cs typeface="黑体"/>
              </a:rPr>
              <a:t>不及格者仍须参加期末考试。</a:t>
            </a:r>
            <a:endParaRPr sz="2800">
              <a:latin typeface="黑体"/>
              <a:cs typeface="黑体"/>
            </a:endParaRPr>
          </a:p>
        </p:txBody>
      </p:sp>
      <p:grpSp>
        <p:nvGrpSpPr>
          <p:cNvPr id="27" name="object 27"/>
          <p:cNvGrpSpPr/>
          <p:nvPr/>
        </p:nvGrpSpPr>
        <p:grpSpPr>
          <a:xfrm>
            <a:off x="298751" y="4456110"/>
            <a:ext cx="1612900" cy="1878330"/>
            <a:chOff x="298751" y="4456110"/>
            <a:chExt cx="1612900" cy="1878330"/>
          </a:xfrm>
        </p:grpSpPr>
        <p:sp>
          <p:nvSpPr>
            <p:cNvPr id="28" name="object 28"/>
            <p:cNvSpPr/>
            <p:nvPr/>
          </p:nvSpPr>
          <p:spPr>
            <a:xfrm>
              <a:off x="303513" y="4957853"/>
              <a:ext cx="1525905" cy="1371600"/>
            </a:xfrm>
            <a:custGeom>
              <a:rect l="l" t="t" r="r" b="b"/>
              <a:pathLst>
                <a:path w="1525905" h="1371600">
                  <a:moveTo>
                    <a:pt x="1332526" y="104114"/>
                  </a:moveTo>
                  <a:lnTo>
                    <a:pt x="793483" y="104114"/>
                  </a:lnTo>
                  <a:lnTo>
                    <a:pt x="816678" y="62222"/>
                  </a:lnTo>
                  <a:lnTo>
                    <a:pt x="846989" y="30368"/>
                  </a:lnTo>
                  <a:lnTo>
                    <a:pt x="882446" y="9358"/>
                  </a:lnTo>
                  <a:lnTo>
                    <a:pt x="921082" y="0"/>
                  </a:lnTo>
                  <a:lnTo>
                    <a:pt x="960928" y="3099"/>
                  </a:lnTo>
                  <a:lnTo>
                    <a:pt x="1000015" y="19464"/>
                  </a:lnTo>
                  <a:lnTo>
                    <a:pt x="1042273" y="57537"/>
                  </a:lnTo>
                  <a:lnTo>
                    <a:pt x="1053725" y="73913"/>
                  </a:lnTo>
                  <a:lnTo>
                    <a:pt x="1314972" y="73913"/>
                  </a:lnTo>
                  <a:lnTo>
                    <a:pt x="1316067" y="75263"/>
                  </a:lnTo>
                  <a:lnTo>
                    <a:pt x="1332526" y="104114"/>
                  </a:lnTo>
                  <a:close/>
                </a:path>
                <a:path w="1525905" h="1371600">
                  <a:moveTo>
                    <a:pt x="1314972" y="73913"/>
                  </a:moveTo>
                  <a:lnTo>
                    <a:pt x="1053725" y="73913"/>
                  </a:lnTo>
                  <a:lnTo>
                    <a:pt x="1087846" y="36286"/>
                  </a:lnTo>
                  <a:lnTo>
                    <a:pt x="1127488" y="11778"/>
                  </a:lnTo>
                  <a:lnTo>
                    <a:pt x="1170348" y="621"/>
                  </a:lnTo>
                  <a:lnTo>
                    <a:pt x="1214125" y="3047"/>
                  </a:lnTo>
                  <a:lnTo>
                    <a:pt x="1256517" y="19287"/>
                  </a:lnTo>
                  <a:lnTo>
                    <a:pt x="1295222" y="49573"/>
                  </a:lnTo>
                  <a:lnTo>
                    <a:pt x="1314972" y="73913"/>
                  </a:lnTo>
                  <a:close/>
                </a:path>
                <a:path w="1525905" h="1371600">
                  <a:moveTo>
                    <a:pt x="1350428" y="160311"/>
                  </a:moveTo>
                  <a:lnTo>
                    <a:pt x="495355" y="160311"/>
                  </a:lnTo>
                  <a:lnTo>
                    <a:pt x="519980" y="116448"/>
                  </a:lnTo>
                  <a:lnTo>
                    <a:pt x="551056" y="81702"/>
                  </a:lnTo>
                  <a:lnTo>
                    <a:pt x="587056" y="56645"/>
                  </a:lnTo>
                  <a:lnTo>
                    <a:pt x="626454" y="41851"/>
                  </a:lnTo>
                  <a:lnTo>
                    <a:pt x="667723" y="37894"/>
                  </a:lnTo>
                  <a:lnTo>
                    <a:pt x="709334" y="45346"/>
                  </a:lnTo>
                  <a:lnTo>
                    <a:pt x="749762" y="64782"/>
                  </a:lnTo>
                  <a:lnTo>
                    <a:pt x="783446" y="92844"/>
                  </a:lnTo>
                  <a:lnTo>
                    <a:pt x="793483" y="104114"/>
                  </a:lnTo>
                  <a:lnTo>
                    <a:pt x="1332526" y="104114"/>
                  </a:lnTo>
                  <a:lnTo>
                    <a:pt x="1332875" y="104725"/>
                  </a:lnTo>
                  <a:lnTo>
                    <a:pt x="1345316" y="137264"/>
                  </a:lnTo>
                  <a:lnTo>
                    <a:pt x="1350428" y="160311"/>
                  </a:lnTo>
                  <a:close/>
                </a:path>
                <a:path w="1525905" h="1371600">
                  <a:moveTo>
                    <a:pt x="459749" y="1289011"/>
                  </a:moveTo>
                  <a:lnTo>
                    <a:pt x="417754" y="1288277"/>
                  </a:lnTo>
                  <a:lnTo>
                    <a:pt x="376532" y="1279696"/>
                  </a:lnTo>
                  <a:lnTo>
                    <a:pt x="336852" y="1263505"/>
                  </a:lnTo>
                  <a:lnTo>
                    <a:pt x="299485" y="1239938"/>
                  </a:lnTo>
                  <a:lnTo>
                    <a:pt x="265199" y="1209232"/>
                  </a:lnTo>
                  <a:lnTo>
                    <a:pt x="234764" y="1171621"/>
                  </a:lnTo>
                  <a:lnTo>
                    <a:pt x="208949" y="1127343"/>
                  </a:lnTo>
                  <a:lnTo>
                    <a:pt x="206071" y="1121315"/>
                  </a:lnTo>
                  <a:lnTo>
                    <a:pt x="164820" y="1120471"/>
                  </a:lnTo>
                  <a:lnTo>
                    <a:pt x="126520" y="1106891"/>
                  </a:lnTo>
                  <a:lnTo>
                    <a:pt x="92800" y="1082144"/>
                  </a:lnTo>
                  <a:lnTo>
                    <a:pt x="65284" y="1047800"/>
                  </a:lnTo>
                  <a:lnTo>
                    <a:pt x="45602" y="1005429"/>
                  </a:lnTo>
                  <a:lnTo>
                    <a:pt x="35378" y="956602"/>
                  </a:lnTo>
                  <a:lnTo>
                    <a:pt x="35124" y="915620"/>
                  </a:lnTo>
                  <a:lnTo>
                    <a:pt x="42030" y="875993"/>
                  </a:lnTo>
                  <a:lnTo>
                    <a:pt x="55727" y="839094"/>
                  </a:lnTo>
                  <a:lnTo>
                    <a:pt x="75846" y="806298"/>
                  </a:lnTo>
                  <a:lnTo>
                    <a:pt x="43451" y="775122"/>
                  </a:lnTo>
                  <a:lnTo>
                    <a:pt x="19663" y="735917"/>
                  </a:lnTo>
                  <a:lnTo>
                    <a:pt x="5005" y="691144"/>
                  </a:lnTo>
                  <a:lnTo>
                    <a:pt x="0" y="643264"/>
                  </a:lnTo>
                  <a:lnTo>
                    <a:pt x="5169" y="594740"/>
                  </a:lnTo>
                  <a:lnTo>
                    <a:pt x="21036" y="548034"/>
                  </a:lnTo>
                  <a:lnTo>
                    <a:pt x="42827" y="512574"/>
                  </a:lnTo>
                  <a:lnTo>
                    <a:pt x="70347" y="484699"/>
                  </a:lnTo>
                  <a:lnTo>
                    <a:pt x="137586" y="455655"/>
                  </a:lnTo>
                  <a:lnTo>
                    <a:pt x="138869" y="451394"/>
                  </a:lnTo>
                  <a:lnTo>
                    <a:pt x="136900" y="398790"/>
                  </a:lnTo>
                  <a:lnTo>
                    <a:pt x="142433" y="348050"/>
                  </a:lnTo>
                  <a:lnTo>
                    <a:pt x="154891" y="300100"/>
                  </a:lnTo>
                  <a:lnTo>
                    <a:pt x="173699" y="255868"/>
                  </a:lnTo>
                  <a:lnTo>
                    <a:pt x="198280" y="216282"/>
                  </a:lnTo>
                  <a:lnTo>
                    <a:pt x="228058" y="182269"/>
                  </a:lnTo>
                  <a:lnTo>
                    <a:pt x="262457" y="154757"/>
                  </a:lnTo>
                  <a:lnTo>
                    <a:pt x="300902" y="134673"/>
                  </a:lnTo>
                  <a:lnTo>
                    <a:pt x="342816" y="122946"/>
                  </a:lnTo>
                  <a:lnTo>
                    <a:pt x="382468" y="120429"/>
                  </a:lnTo>
                  <a:lnTo>
                    <a:pt x="421646" y="125949"/>
                  </a:lnTo>
                  <a:lnTo>
                    <a:pt x="459543" y="139309"/>
                  </a:lnTo>
                  <a:lnTo>
                    <a:pt x="495355" y="160311"/>
                  </a:lnTo>
                  <a:lnTo>
                    <a:pt x="1350428" y="160311"/>
                  </a:lnTo>
                  <a:lnTo>
                    <a:pt x="1353061" y="172182"/>
                  </a:lnTo>
                  <a:lnTo>
                    <a:pt x="1393378" y="191977"/>
                  </a:lnTo>
                  <a:lnTo>
                    <a:pt x="1427868" y="221508"/>
                  </a:lnTo>
                  <a:lnTo>
                    <a:pt x="1455739" y="259074"/>
                  </a:lnTo>
                  <a:lnTo>
                    <a:pt x="1476196" y="302974"/>
                  </a:lnTo>
                  <a:lnTo>
                    <a:pt x="1488447" y="351504"/>
                  </a:lnTo>
                  <a:lnTo>
                    <a:pt x="1491700" y="402965"/>
                  </a:lnTo>
                  <a:lnTo>
                    <a:pt x="1485160" y="455661"/>
                  </a:lnTo>
                  <a:lnTo>
                    <a:pt x="1483331" y="463374"/>
                  </a:lnTo>
                  <a:lnTo>
                    <a:pt x="1481283" y="471007"/>
                  </a:lnTo>
                  <a:lnTo>
                    <a:pt x="1479020" y="478548"/>
                  </a:lnTo>
                  <a:lnTo>
                    <a:pt x="1476544" y="485990"/>
                  </a:lnTo>
                  <a:lnTo>
                    <a:pt x="1499659" y="530593"/>
                  </a:lnTo>
                  <a:lnTo>
                    <a:pt x="1515485" y="578153"/>
                  </a:lnTo>
                  <a:lnTo>
                    <a:pt x="1524145" y="627510"/>
                  </a:lnTo>
                  <a:lnTo>
                    <a:pt x="1525764" y="677504"/>
                  </a:lnTo>
                  <a:lnTo>
                    <a:pt x="1520465" y="726977"/>
                  </a:lnTo>
                  <a:lnTo>
                    <a:pt x="1508373" y="774768"/>
                  </a:lnTo>
                  <a:lnTo>
                    <a:pt x="1489612" y="819719"/>
                  </a:lnTo>
                  <a:lnTo>
                    <a:pt x="1464307" y="860670"/>
                  </a:lnTo>
                  <a:lnTo>
                    <a:pt x="1432581" y="896463"/>
                  </a:lnTo>
                  <a:lnTo>
                    <a:pt x="1379737" y="934101"/>
                  </a:lnTo>
                  <a:lnTo>
                    <a:pt x="1320827" y="954090"/>
                  </a:lnTo>
                  <a:lnTo>
                    <a:pt x="1316351" y="1004386"/>
                  </a:lnTo>
                  <a:lnTo>
                    <a:pt x="1304153" y="1051153"/>
                  </a:lnTo>
                  <a:lnTo>
                    <a:pt x="1285059" y="1093396"/>
                  </a:lnTo>
                  <a:lnTo>
                    <a:pt x="1259897" y="1130116"/>
                  </a:lnTo>
                  <a:lnTo>
                    <a:pt x="1229495" y="1160318"/>
                  </a:lnTo>
                  <a:lnTo>
                    <a:pt x="1008677" y="1163965"/>
                  </a:lnTo>
                  <a:lnTo>
                    <a:pt x="992597" y="1212932"/>
                  </a:lnTo>
                  <a:lnTo>
                    <a:pt x="977809" y="1241779"/>
                  </a:lnTo>
                  <a:lnTo>
                    <a:pt x="582678" y="1241780"/>
                  </a:lnTo>
                  <a:lnTo>
                    <a:pt x="542982" y="1265998"/>
                  </a:lnTo>
                  <a:lnTo>
                    <a:pt x="501748" y="1281663"/>
                  </a:lnTo>
                  <a:lnTo>
                    <a:pt x="459749" y="1289011"/>
                  </a:lnTo>
                  <a:close/>
                </a:path>
                <a:path w="1525905" h="1371600">
                  <a:moveTo>
                    <a:pt x="1115115" y="1201855"/>
                  </a:moveTo>
                  <a:lnTo>
                    <a:pt x="1087090" y="1199211"/>
                  </a:lnTo>
                  <a:lnTo>
                    <a:pt x="1059754" y="1191924"/>
                  </a:lnTo>
                  <a:lnTo>
                    <a:pt x="1033489" y="1180129"/>
                  </a:lnTo>
                  <a:lnTo>
                    <a:pt x="1008678" y="1163965"/>
                  </a:lnTo>
                  <a:lnTo>
                    <a:pt x="1223901" y="1163964"/>
                  </a:lnTo>
                  <a:lnTo>
                    <a:pt x="1194679" y="1183007"/>
                  </a:lnTo>
                  <a:lnTo>
                    <a:pt x="1156276" y="1197184"/>
                  </a:lnTo>
                  <a:lnTo>
                    <a:pt x="1115115" y="1201855"/>
                  </a:lnTo>
                  <a:close/>
                </a:path>
                <a:path w="1525905" h="1371600">
                  <a:moveTo>
                    <a:pt x="795543" y="1371267"/>
                  </a:moveTo>
                  <a:lnTo>
                    <a:pt x="753768" y="1369930"/>
                  </a:lnTo>
                  <a:lnTo>
                    <a:pt x="711677" y="1359202"/>
                  </a:lnTo>
                  <a:lnTo>
                    <a:pt x="673569" y="1340493"/>
                  </a:lnTo>
                  <a:lnTo>
                    <a:pt x="638881" y="1314244"/>
                  </a:lnTo>
                  <a:lnTo>
                    <a:pt x="608341" y="1281118"/>
                  </a:lnTo>
                  <a:lnTo>
                    <a:pt x="582680" y="1241780"/>
                  </a:lnTo>
                  <a:lnTo>
                    <a:pt x="977809" y="1241779"/>
                  </a:lnTo>
                  <a:lnTo>
                    <a:pt x="970330" y="1256368"/>
                  </a:lnTo>
                  <a:lnTo>
                    <a:pt x="942714" y="1293721"/>
                  </a:lnTo>
                  <a:lnTo>
                    <a:pt x="910589" y="1324438"/>
                  </a:lnTo>
                  <a:lnTo>
                    <a:pt x="874792" y="1347970"/>
                  </a:lnTo>
                  <a:lnTo>
                    <a:pt x="836165" y="1363763"/>
                  </a:lnTo>
                  <a:lnTo>
                    <a:pt x="795543" y="1371267"/>
                  </a:lnTo>
                  <a:close/>
                </a:path>
              </a:pathLst>
            </a:custGeom>
            <a:solidFill>
              <a:srgbClr val="003BB2"/>
            </a:solidFill>
          </p:spPr>
          <p:txBody>
            <a:bodyPr wrap="square" lIns="0" tIns="0" rIns="0" bIns="0" rtlCol="0"/>
            <a:lstStyle/>
            <a:p/>
          </p:txBody>
        </p:sp>
        <p:pic>
          <p:nvPicPr>
            <p:cNvPr id="29" name="object 29"/>
            <p:cNvPicPr/>
            <p:nvPr/>
          </p:nvPicPr>
          <p:blipFill>
            <a:blip r:embed="rId10"/>
            <a:stretch>
              <a:fillRect/>
            </a:stretch>
          </p:blipFill>
          <p:spPr>
            <a:xfrm>
              <a:off x="1830415" y="4460873"/>
              <a:ext cx="76199" cy="76200"/>
            </a:xfrm>
            <a:prstGeom prst="rect">
              <a:avLst/>
            </a:prstGeom>
          </p:spPr>
        </p:pic>
        <p:pic>
          <p:nvPicPr>
            <p:cNvPr id="30" name="object 30"/>
            <p:cNvPicPr/>
            <p:nvPr/>
          </p:nvPicPr>
          <p:blipFill>
            <a:blip r:embed="rId11"/>
            <a:stretch>
              <a:fillRect/>
            </a:stretch>
          </p:blipFill>
          <p:spPr>
            <a:xfrm>
              <a:off x="1675546" y="4588787"/>
              <a:ext cx="152399" cy="152400"/>
            </a:xfrm>
            <a:prstGeom prst="rect">
              <a:avLst/>
            </a:prstGeom>
          </p:spPr>
        </p:pic>
        <p:pic>
          <p:nvPicPr>
            <p:cNvPr id="31" name="object 31"/>
            <p:cNvPicPr/>
            <p:nvPr/>
          </p:nvPicPr>
          <p:blipFill>
            <a:blip r:embed="rId12"/>
            <a:stretch>
              <a:fillRect/>
            </a:stretch>
          </p:blipFill>
          <p:spPr>
            <a:xfrm>
              <a:off x="1476838" y="4779028"/>
              <a:ext cx="228599" cy="228600"/>
            </a:xfrm>
            <a:prstGeom prst="rect">
              <a:avLst/>
            </a:prstGeom>
          </p:spPr>
        </p:pic>
        <p:sp>
          <p:nvSpPr>
            <p:cNvPr id="32" name="object 32"/>
            <p:cNvSpPr/>
            <p:nvPr/>
          </p:nvSpPr>
          <p:spPr>
            <a:xfrm>
              <a:off x="303513" y="4957853"/>
              <a:ext cx="1525905" cy="1371600"/>
            </a:xfrm>
            <a:custGeom>
              <a:rect l="l" t="t" r="r" b="b"/>
              <a:pathLst>
                <a:path w="1525905" h="1371600">
                  <a:moveTo>
                    <a:pt x="138869" y="451394"/>
                  </a:moveTo>
                  <a:lnTo>
                    <a:pt x="136900" y="398790"/>
                  </a:lnTo>
                  <a:lnTo>
                    <a:pt x="142433" y="348050"/>
                  </a:lnTo>
                  <a:lnTo>
                    <a:pt x="154891" y="300100"/>
                  </a:lnTo>
                  <a:lnTo>
                    <a:pt x="173699" y="255868"/>
                  </a:lnTo>
                  <a:lnTo>
                    <a:pt x="198280" y="216282"/>
                  </a:lnTo>
                  <a:lnTo>
                    <a:pt x="228058" y="182269"/>
                  </a:lnTo>
                  <a:lnTo>
                    <a:pt x="262457" y="154757"/>
                  </a:lnTo>
                  <a:lnTo>
                    <a:pt x="300902" y="134673"/>
                  </a:lnTo>
                  <a:lnTo>
                    <a:pt x="342816" y="122946"/>
                  </a:lnTo>
                  <a:lnTo>
                    <a:pt x="382468" y="120429"/>
                  </a:lnTo>
                  <a:lnTo>
                    <a:pt x="421646" y="125949"/>
                  </a:lnTo>
                  <a:lnTo>
                    <a:pt x="459543" y="139309"/>
                  </a:lnTo>
                  <a:lnTo>
                    <a:pt x="495355" y="160311"/>
                  </a:lnTo>
                  <a:lnTo>
                    <a:pt x="519980" y="116448"/>
                  </a:lnTo>
                  <a:lnTo>
                    <a:pt x="551056" y="81702"/>
                  </a:lnTo>
                  <a:lnTo>
                    <a:pt x="587056" y="56645"/>
                  </a:lnTo>
                  <a:lnTo>
                    <a:pt x="626454" y="41851"/>
                  </a:lnTo>
                  <a:lnTo>
                    <a:pt x="667723" y="37894"/>
                  </a:lnTo>
                  <a:lnTo>
                    <a:pt x="709334" y="45346"/>
                  </a:lnTo>
                  <a:lnTo>
                    <a:pt x="749762" y="64782"/>
                  </a:lnTo>
                  <a:lnTo>
                    <a:pt x="761542" y="73140"/>
                  </a:lnTo>
                  <a:lnTo>
                    <a:pt x="772784" y="82506"/>
                  </a:lnTo>
                  <a:lnTo>
                    <a:pt x="783446" y="92844"/>
                  </a:lnTo>
                  <a:lnTo>
                    <a:pt x="793483" y="104114"/>
                  </a:lnTo>
                  <a:lnTo>
                    <a:pt x="816678" y="62222"/>
                  </a:lnTo>
                  <a:lnTo>
                    <a:pt x="846989" y="30368"/>
                  </a:lnTo>
                  <a:lnTo>
                    <a:pt x="882446" y="9358"/>
                  </a:lnTo>
                  <a:lnTo>
                    <a:pt x="921082" y="0"/>
                  </a:lnTo>
                  <a:lnTo>
                    <a:pt x="960928" y="3099"/>
                  </a:lnTo>
                  <a:lnTo>
                    <a:pt x="1000015" y="19464"/>
                  </a:lnTo>
                  <a:lnTo>
                    <a:pt x="1015286" y="30179"/>
                  </a:lnTo>
                  <a:lnTo>
                    <a:pt x="1029416" y="42915"/>
                  </a:lnTo>
                  <a:lnTo>
                    <a:pt x="1042273" y="57537"/>
                  </a:lnTo>
                  <a:lnTo>
                    <a:pt x="1053725" y="73913"/>
                  </a:lnTo>
                  <a:lnTo>
                    <a:pt x="1087846" y="36286"/>
                  </a:lnTo>
                  <a:lnTo>
                    <a:pt x="1127488" y="11778"/>
                  </a:lnTo>
                  <a:lnTo>
                    <a:pt x="1170348" y="621"/>
                  </a:lnTo>
                  <a:lnTo>
                    <a:pt x="1214125" y="3047"/>
                  </a:lnTo>
                  <a:lnTo>
                    <a:pt x="1256517" y="19287"/>
                  </a:lnTo>
                  <a:lnTo>
                    <a:pt x="1295222" y="49573"/>
                  </a:lnTo>
                  <a:lnTo>
                    <a:pt x="1316067" y="75263"/>
                  </a:lnTo>
                  <a:lnTo>
                    <a:pt x="1332875" y="104725"/>
                  </a:lnTo>
                  <a:lnTo>
                    <a:pt x="1345316" y="137264"/>
                  </a:lnTo>
                  <a:lnTo>
                    <a:pt x="1353062" y="172182"/>
                  </a:lnTo>
                  <a:lnTo>
                    <a:pt x="1393378" y="191977"/>
                  </a:lnTo>
                  <a:lnTo>
                    <a:pt x="1427868" y="221508"/>
                  </a:lnTo>
                  <a:lnTo>
                    <a:pt x="1455739" y="259074"/>
                  </a:lnTo>
                  <a:lnTo>
                    <a:pt x="1476196" y="302974"/>
                  </a:lnTo>
                  <a:lnTo>
                    <a:pt x="1488447" y="351504"/>
                  </a:lnTo>
                  <a:lnTo>
                    <a:pt x="1491700" y="402965"/>
                  </a:lnTo>
                  <a:lnTo>
                    <a:pt x="1485161" y="455655"/>
                  </a:lnTo>
                  <a:lnTo>
                    <a:pt x="1483331" y="463374"/>
                  </a:lnTo>
                  <a:lnTo>
                    <a:pt x="1481283" y="471007"/>
                  </a:lnTo>
                  <a:lnTo>
                    <a:pt x="1479020" y="478548"/>
                  </a:lnTo>
                  <a:lnTo>
                    <a:pt x="1476544" y="485990"/>
                  </a:lnTo>
                  <a:lnTo>
                    <a:pt x="1499659" y="530593"/>
                  </a:lnTo>
                  <a:lnTo>
                    <a:pt x="1515485" y="578153"/>
                  </a:lnTo>
                  <a:lnTo>
                    <a:pt x="1524145" y="627510"/>
                  </a:lnTo>
                  <a:lnTo>
                    <a:pt x="1525764" y="677504"/>
                  </a:lnTo>
                  <a:lnTo>
                    <a:pt x="1520465" y="726977"/>
                  </a:lnTo>
                  <a:lnTo>
                    <a:pt x="1508373" y="774768"/>
                  </a:lnTo>
                  <a:lnTo>
                    <a:pt x="1489612" y="819719"/>
                  </a:lnTo>
                  <a:lnTo>
                    <a:pt x="1464307" y="860670"/>
                  </a:lnTo>
                  <a:lnTo>
                    <a:pt x="1432581" y="896463"/>
                  </a:lnTo>
                  <a:lnTo>
                    <a:pt x="1407092" y="917398"/>
                  </a:lnTo>
                  <a:lnTo>
                    <a:pt x="1379737" y="934101"/>
                  </a:lnTo>
                  <a:lnTo>
                    <a:pt x="1350866" y="946391"/>
                  </a:lnTo>
                  <a:lnTo>
                    <a:pt x="1320827" y="954090"/>
                  </a:lnTo>
                  <a:lnTo>
                    <a:pt x="1316351" y="1004386"/>
                  </a:lnTo>
                  <a:lnTo>
                    <a:pt x="1304153" y="1051153"/>
                  </a:lnTo>
                  <a:lnTo>
                    <a:pt x="1285059" y="1093396"/>
                  </a:lnTo>
                  <a:lnTo>
                    <a:pt x="1259897" y="1130116"/>
                  </a:lnTo>
                  <a:lnTo>
                    <a:pt x="1229495" y="1160318"/>
                  </a:lnTo>
                  <a:lnTo>
                    <a:pt x="1194679" y="1183007"/>
                  </a:lnTo>
                  <a:lnTo>
                    <a:pt x="1156276" y="1197184"/>
                  </a:lnTo>
                  <a:lnTo>
                    <a:pt x="1115115" y="1201855"/>
                  </a:lnTo>
                  <a:lnTo>
                    <a:pt x="1087090" y="1199211"/>
                  </a:lnTo>
                  <a:lnTo>
                    <a:pt x="1059754" y="1191924"/>
                  </a:lnTo>
                  <a:lnTo>
                    <a:pt x="1033489" y="1180129"/>
                  </a:lnTo>
                  <a:lnTo>
                    <a:pt x="1008678" y="1163965"/>
                  </a:lnTo>
                  <a:lnTo>
                    <a:pt x="992597" y="1212932"/>
                  </a:lnTo>
                  <a:lnTo>
                    <a:pt x="970330" y="1256368"/>
                  </a:lnTo>
                  <a:lnTo>
                    <a:pt x="942714" y="1293721"/>
                  </a:lnTo>
                  <a:lnTo>
                    <a:pt x="910589" y="1324438"/>
                  </a:lnTo>
                  <a:lnTo>
                    <a:pt x="874792" y="1347970"/>
                  </a:lnTo>
                  <a:lnTo>
                    <a:pt x="836165" y="1363763"/>
                  </a:lnTo>
                  <a:lnTo>
                    <a:pt x="795543" y="1371267"/>
                  </a:lnTo>
                  <a:lnTo>
                    <a:pt x="753768" y="1369930"/>
                  </a:lnTo>
                  <a:lnTo>
                    <a:pt x="711677" y="1359202"/>
                  </a:lnTo>
                  <a:lnTo>
                    <a:pt x="673569" y="1340493"/>
                  </a:lnTo>
                  <a:lnTo>
                    <a:pt x="638881" y="1314244"/>
                  </a:lnTo>
                  <a:lnTo>
                    <a:pt x="608341" y="1281118"/>
                  </a:lnTo>
                  <a:lnTo>
                    <a:pt x="582680" y="1241780"/>
                  </a:lnTo>
                  <a:lnTo>
                    <a:pt x="542982" y="1265998"/>
                  </a:lnTo>
                  <a:lnTo>
                    <a:pt x="501748" y="1281663"/>
                  </a:lnTo>
                  <a:lnTo>
                    <a:pt x="459749" y="1289011"/>
                  </a:lnTo>
                  <a:lnTo>
                    <a:pt x="417754" y="1288277"/>
                  </a:lnTo>
                  <a:lnTo>
                    <a:pt x="376532" y="1279696"/>
                  </a:lnTo>
                  <a:lnTo>
                    <a:pt x="336852" y="1263505"/>
                  </a:lnTo>
                  <a:lnTo>
                    <a:pt x="299485" y="1239938"/>
                  </a:lnTo>
                  <a:lnTo>
                    <a:pt x="265199" y="1209232"/>
                  </a:lnTo>
                  <a:lnTo>
                    <a:pt x="234764" y="1171621"/>
                  </a:lnTo>
                  <a:lnTo>
                    <a:pt x="208949" y="1127343"/>
                  </a:lnTo>
                  <a:lnTo>
                    <a:pt x="207973" y="1125346"/>
                  </a:lnTo>
                  <a:lnTo>
                    <a:pt x="207013" y="1123336"/>
                  </a:lnTo>
                  <a:lnTo>
                    <a:pt x="206071" y="1121315"/>
                  </a:lnTo>
                  <a:lnTo>
                    <a:pt x="164820" y="1120471"/>
                  </a:lnTo>
                  <a:lnTo>
                    <a:pt x="126520" y="1106891"/>
                  </a:lnTo>
                  <a:lnTo>
                    <a:pt x="92800" y="1082144"/>
                  </a:lnTo>
                  <a:lnTo>
                    <a:pt x="65284" y="1047800"/>
                  </a:lnTo>
                  <a:lnTo>
                    <a:pt x="45602" y="1005429"/>
                  </a:lnTo>
                  <a:lnTo>
                    <a:pt x="35378" y="956602"/>
                  </a:lnTo>
                  <a:lnTo>
                    <a:pt x="35124" y="915620"/>
                  </a:lnTo>
                  <a:lnTo>
                    <a:pt x="42030" y="875993"/>
                  </a:lnTo>
                  <a:lnTo>
                    <a:pt x="55727" y="839094"/>
                  </a:lnTo>
                  <a:lnTo>
                    <a:pt x="75846" y="806298"/>
                  </a:lnTo>
                  <a:lnTo>
                    <a:pt x="43451" y="775122"/>
                  </a:lnTo>
                  <a:lnTo>
                    <a:pt x="19663" y="735917"/>
                  </a:lnTo>
                  <a:lnTo>
                    <a:pt x="5005" y="691144"/>
                  </a:lnTo>
                  <a:lnTo>
                    <a:pt x="0" y="643264"/>
                  </a:lnTo>
                  <a:lnTo>
                    <a:pt x="5169" y="594740"/>
                  </a:lnTo>
                  <a:lnTo>
                    <a:pt x="21036" y="548034"/>
                  </a:lnTo>
                  <a:lnTo>
                    <a:pt x="42827" y="512574"/>
                  </a:lnTo>
                  <a:lnTo>
                    <a:pt x="70347" y="484699"/>
                  </a:lnTo>
                  <a:lnTo>
                    <a:pt x="102349" y="465398"/>
                  </a:lnTo>
                  <a:lnTo>
                    <a:pt x="137584" y="455661"/>
                  </a:lnTo>
                  <a:lnTo>
                    <a:pt x="138869" y="451394"/>
                  </a:lnTo>
                  <a:close/>
                </a:path>
              </a:pathLst>
            </a:custGeom>
            <a:ln w="9525">
              <a:solidFill>
                <a:srgbClr val="D1D1D1"/>
              </a:solidFill>
            </a:ln>
          </p:spPr>
          <p:txBody>
            <a:bodyPr wrap="square" lIns="0" tIns="0" rIns="0" bIns="0" rtlCol="0"/>
            <a:lstStyle/>
            <a:p/>
          </p:txBody>
        </p:sp>
        <p:pic>
          <p:nvPicPr>
            <p:cNvPr id="33" name="object 33"/>
            <p:cNvPicPr/>
            <p:nvPr/>
          </p:nvPicPr>
          <p:blipFill>
            <a:blip r:embed="rId13"/>
            <a:stretch>
              <a:fillRect/>
            </a:stretch>
          </p:blipFill>
          <p:spPr>
            <a:xfrm>
              <a:off x="1825652" y="4456110"/>
              <a:ext cx="85725" cy="85725"/>
            </a:xfrm>
            <a:prstGeom prst="rect">
              <a:avLst/>
            </a:prstGeom>
          </p:spPr>
        </p:pic>
        <p:pic>
          <p:nvPicPr>
            <p:cNvPr id="34" name="object 34"/>
            <p:cNvPicPr/>
            <p:nvPr/>
          </p:nvPicPr>
          <p:blipFill>
            <a:blip r:embed="rId14"/>
            <a:stretch>
              <a:fillRect/>
            </a:stretch>
          </p:blipFill>
          <p:spPr>
            <a:xfrm>
              <a:off x="1670783" y="4584025"/>
              <a:ext cx="161925" cy="161925"/>
            </a:xfrm>
            <a:prstGeom prst="rect">
              <a:avLst/>
            </a:prstGeom>
          </p:spPr>
        </p:pic>
        <p:pic>
          <p:nvPicPr>
            <p:cNvPr id="35" name="object 35"/>
            <p:cNvPicPr/>
            <p:nvPr/>
          </p:nvPicPr>
          <p:blipFill>
            <a:blip r:embed="rId15"/>
            <a:stretch>
              <a:fillRect/>
            </a:stretch>
          </p:blipFill>
          <p:spPr>
            <a:xfrm>
              <a:off x="1472076" y="4774266"/>
              <a:ext cx="238124" cy="238125"/>
            </a:xfrm>
            <a:prstGeom prst="rect">
              <a:avLst/>
            </a:prstGeom>
          </p:spPr>
        </p:pic>
        <p:sp>
          <p:nvSpPr>
            <p:cNvPr id="36" name="object 36"/>
            <p:cNvSpPr/>
            <p:nvPr/>
          </p:nvSpPr>
          <p:spPr>
            <a:xfrm>
              <a:off x="380996" y="5027309"/>
              <a:ext cx="1398905" cy="1167130"/>
            </a:xfrm>
            <a:custGeom>
              <a:rect l="l" t="t" r="r" b="b"/>
              <a:pathLst>
                <a:path w="1398905" h="1167129">
                  <a:moveTo>
                    <a:pt x="89362" y="756810"/>
                  </a:moveTo>
                  <a:lnTo>
                    <a:pt x="66038" y="756855"/>
                  </a:lnTo>
                  <a:lnTo>
                    <a:pt x="43108" y="752579"/>
                  </a:lnTo>
                  <a:lnTo>
                    <a:pt x="20964" y="744092"/>
                  </a:lnTo>
                  <a:lnTo>
                    <a:pt x="0" y="731505"/>
                  </a:lnTo>
                </a:path>
                <a:path w="1398905" h="1167129">
                  <a:moveTo>
                    <a:pt x="168208" y="1033733"/>
                  </a:moveTo>
                  <a:lnTo>
                    <a:pt x="158694" y="1037935"/>
                  </a:lnTo>
                  <a:lnTo>
                    <a:pt x="148985" y="1041361"/>
                  </a:lnTo>
                  <a:lnTo>
                    <a:pt x="139113" y="1044001"/>
                  </a:lnTo>
                  <a:lnTo>
                    <a:pt x="129110" y="1045844"/>
                  </a:lnTo>
                </a:path>
                <a:path w="1398905" h="1167129">
                  <a:moveTo>
                    <a:pt x="505111" y="1166798"/>
                  </a:moveTo>
                  <a:lnTo>
                    <a:pt x="498326" y="1153581"/>
                  </a:lnTo>
                  <a:lnTo>
                    <a:pt x="492130" y="1139948"/>
                  </a:lnTo>
                  <a:lnTo>
                    <a:pt x="486535" y="1125929"/>
                  </a:lnTo>
                  <a:lnTo>
                    <a:pt x="481553" y="1111552"/>
                  </a:lnTo>
                </a:path>
                <a:path w="1398905" h="1167129">
                  <a:moveTo>
                    <a:pt x="940756" y="1029034"/>
                  </a:moveTo>
                  <a:lnTo>
                    <a:pt x="939385" y="1044402"/>
                  </a:lnTo>
                  <a:lnTo>
                    <a:pt x="937357" y="1059649"/>
                  </a:lnTo>
                  <a:lnTo>
                    <a:pt x="934677" y="1074743"/>
                  </a:lnTo>
                  <a:lnTo>
                    <a:pt x="931349" y="1089653"/>
                  </a:lnTo>
                </a:path>
                <a:path w="1398905" h="1167129">
                  <a:moveTo>
                    <a:pt x="1127798" y="654479"/>
                  </a:moveTo>
                  <a:lnTo>
                    <a:pt x="1166941" y="684988"/>
                  </a:lnTo>
                  <a:lnTo>
                    <a:pt x="1198903" y="724715"/>
                  </a:lnTo>
                  <a:lnTo>
                    <a:pt x="1222763" y="771844"/>
                  </a:lnTo>
                  <a:lnTo>
                    <a:pt x="1237603" y="824556"/>
                  </a:lnTo>
                  <a:lnTo>
                    <a:pt x="1242502" y="881035"/>
                  </a:lnTo>
                </a:path>
                <a:path w="1398905" h="1167129">
                  <a:moveTo>
                    <a:pt x="1398344" y="413180"/>
                  </a:moveTo>
                  <a:lnTo>
                    <a:pt x="1388646" y="437034"/>
                  </a:lnTo>
                  <a:lnTo>
                    <a:pt x="1376816" y="459287"/>
                  </a:lnTo>
                  <a:lnTo>
                    <a:pt x="1362981" y="479725"/>
                  </a:lnTo>
                  <a:lnTo>
                    <a:pt x="1347270" y="498133"/>
                  </a:lnTo>
                </a:path>
                <a:path w="1398905" h="1167129">
                  <a:moveTo>
                    <a:pt x="1275789" y="97966"/>
                  </a:moveTo>
                  <a:lnTo>
                    <a:pt x="1277055" y="107928"/>
                  </a:lnTo>
                  <a:lnTo>
                    <a:pt x="1277928" y="117947"/>
                  </a:lnTo>
                  <a:lnTo>
                    <a:pt x="1278405" y="128006"/>
                  </a:lnTo>
                  <a:lnTo>
                    <a:pt x="1278485" y="138087"/>
                  </a:lnTo>
                </a:path>
                <a:path w="1398905" h="1167129">
                  <a:moveTo>
                    <a:pt x="949611" y="51166"/>
                  </a:moveTo>
                  <a:lnTo>
                    <a:pt x="955002" y="37531"/>
                  </a:lnTo>
                  <a:lnTo>
                    <a:pt x="961177" y="24425"/>
                  </a:lnTo>
                  <a:lnTo>
                    <a:pt x="968110" y="11898"/>
                  </a:lnTo>
                  <a:lnTo>
                    <a:pt x="975775" y="0"/>
                  </a:lnTo>
                </a:path>
                <a:path w="1398905" h="1167129">
                  <a:moveTo>
                    <a:pt x="704889" y="75551"/>
                  </a:moveTo>
                  <a:lnTo>
                    <a:pt x="707213" y="64173"/>
                  </a:lnTo>
                  <a:lnTo>
                    <a:pt x="710105" y="53004"/>
                  </a:lnTo>
                  <a:lnTo>
                    <a:pt x="713558" y="42077"/>
                  </a:lnTo>
                  <a:lnTo>
                    <a:pt x="717561" y="31423"/>
                  </a:lnTo>
                </a:path>
                <a:path w="1398905" h="1167129">
                  <a:moveTo>
                    <a:pt x="417692" y="90536"/>
                  </a:moveTo>
                  <a:lnTo>
                    <a:pt x="429936" y="99945"/>
                  </a:lnTo>
                  <a:lnTo>
                    <a:pt x="441682" y="110236"/>
                  </a:lnTo>
                  <a:lnTo>
                    <a:pt x="452896" y="121380"/>
                  </a:lnTo>
                  <a:lnTo>
                    <a:pt x="463549" y="133347"/>
                  </a:lnTo>
                </a:path>
                <a:path w="1398905" h="1167129">
                  <a:moveTo>
                    <a:pt x="69395" y="426991"/>
                  </a:moveTo>
                  <a:lnTo>
                    <a:pt x="66850" y="415882"/>
                  </a:lnTo>
                  <a:lnTo>
                    <a:pt x="64666" y="404664"/>
                  </a:lnTo>
                  <a:lnTo>
                    <a:pt x="62846" y="393348"/>
                  </a:lnTo>
                  <a:lnTo>
                    <a:pt x="61392" y="381949"/>
                  </a:lnTo>
                </a:path>
              </a:pathLst>
            </a:custGeom>
            <a:ln w="9525">
              <a:solidFill>
                <a:srgbClr val="D1D1D1"/>
              </a:solidFill>
            </a:ln>
          </p:spPr>
          <p:txBody>
            <a:bodyPr wrap="square" lIns="0" tIns="0" rIns="0" bIns="0" rtlCol="0"/>
            <a:lstStyle/>
            <a:p/>
          </p:txBody>
        </p:sp>
      </p:grpSp>
      <p:sp>
        <p:nvSpPr>
          <p:cNvPr id="37" name="object 37"/>
          <p:cNvSpPr txBox="1"/>
          <p:nvPr/>
        </p:nvSpPr>
        <p:spPr>
          <a:xfrm>
            <a:off x="504825" y="5284469"/>
            <a:ext cx="1092200" cy="756920"/>
          </a:xfrm>
          <a:prstGeom prst="rect">
            <a:avLst/>
          </a:prstGeom>
        </p:spPr>
        <p:txBody>
          <a:bodyPr vert="horz" wrap="square" lIns="0" tIns="12700" rIns="0" bIns="0" rtlCol="0">
            <a:spAutoFit/>
          </a:bodyPr>
          <a:lstStyle/>
          <a:p>
            <a:pPr marL="240665" marR="5080" indent="-228600">
              <a:lnSpc>
                <a:spcPct val="100000"/>
              </a:lnSpc>
              <a:spcBef>
                <a:spcPts val="100"/>
              </a:spcBef>
            </a:pPr>
            <a:r>
              <a:rPr sz="2400">
                <a:solidFill>
                  <a:srgbClr val="FFFFFF"/>
                </a:solidFill>
                <a:latin typeface="黑体"/>
                <a:cs typeface="黑体"/>
              </a:rPr>
              <a:t>4月15</a:t>
            </a:r>
            <a:r>
              <a:rPr sz="2400" spc="-50">
                <a:solidFill>
                  <a:srgbClr val="FFFFFF"/>
                </a:solidFill>
                <a:latin typeface="黑体"/>
                <a:cs typeface="黑体"/>
              </a:rPr>
              <a:t>日</a:t>
            </a:r>
            <a:r>
              <a:rPr sz="2400" spc="-25">
                <a:solidFill>
                  <a:srgbClr val="FFFFFF"/>
                </a:solidFill>
                <a:latin typeface="黑体"/>
                <a:cs typeface="黑体"/>
              </a:rPr>
              <a:t>以前</a:t>
            </a:r>
            <a:endParaRPr sz="2400">
              <a:latin typeface="黑体"/>
              <a:cs typeface="黑体"/>
            </a:endParaRPr>
          </a:p>
        </p:txBody>
      </p:sp>
      <p:sp>
        <p:nvSpPr>
          <p:cNvPr id="39" name="object 39"/>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0" name="object 40"/>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23</a:t>
            </a:fld>
          </a:p>
        </p:txBody>
      </p:sp>
      <p:sp>
        <p:nvSpPr>
          <p:cNvPr id="38" name="object 38"/>
          <p:cNvSpPr txBox="1"/>
          <p:nvPr/>
        </p:nvSpPr>
        <p:spPr>
          <a:xfrm>
            <a:off x="4955540" y="1227089"/>
            <a:ext cx="3683000" cy="2073910"/>
          </a:xfrm>
          <a:prstGeom prst="rect">
            <a:avLst/>
          </a:prstGeom>
        </p:spPr>
        <p:txBody>
          <a:bodyPr vert="horz" wrap="square" lIns="0" tIns="12700" rIns="0" bIns="0" rtlCol="0">
            <a:spAutoFit/>
          </a:bodyPr>
          <a:lstStyle/>
          <a:p>
            <a:pPr marL="12700" marR="5080" indent="609600" algn="just">
              <a:lnSpc>
                <a:spcPct val="140000"/>
              </a:lnSpc>
              <a:spcBef>
                <a:spcPts val="100"/>
              </a:spcBef>
            </a:pPr>
            <a:r>
              <a:rPr sz="2400" spc="-5">
                <a:solidFill>
                  <a:srgbClr val="FFFFFF"/>
                </a:solidFill>
                <a:latin typeface="黑体"/>
                <a:cs typeface="黑体"/>
              </a:rPr>
              <a:t>课程设计不限名额，全班参加均可，但必须于规定截止日期前提交作品。作品</a:t>
            </a:r>
            <a:r>
              <a:rPr sz="2400">
                <a:solidFill>
                  <a:srgbClr val="FFFFFF"/>
                </a:solidFill>
                <a:latin typeface="黑体"/>
                <a:cs typeface="黑体"/>
              </a:rPr>
              <a:t> </a:t>
            </a:r>
            <a:r>
              <a:rPr sz="2400" spc="-5">
                <a:solidFill>
                  <a:srgbClr val="FFFFFF"/>
                </a:solidFill>
                <a:latin typeface="黑体"/>
                <a:cs typeface="黑体"/>
              </a:rPr>
              <a:t>成绩按优良中差计分。</a:t>
            </a:r>
            <a:endParaRPr sz="2400">
              <a:latin typeface="黑体"/>
              <a:cs typeface="黑体"/>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247900" y="240982"/>
            <a:ext cx="4495800" cy="695960"/>
          </a:xfrm>
          <a:prstGeom prst="rect">
            <a:avLst/>
          </a:prstGeom>
        </p:spPr>
        <p:txBody>
          <a:bodyPr vert="horz" wrap="square" lIns="0" tIns="12700" rIns="0" bIns="0" rtlCol="0">
            <a:spAutoFit/>
          </a:bodyPr>
          <a:lstStyle/>
          <a:p>
            <a:pPr marL="12700">
              <a:lnSpc>
                <a:spcPct val="100000"/>
              </a:lnSpc>
              <a:spcBef>
                <a:spcPts val="100"/>
              </a:spcBef>
            </a:pPr>
            <a:r>
              <a:rPr u="heavy">
                <a:solidFill>
                  <a:srgbClr val="00D69E"/>
                </a:solidFill>
                <a:uFill>
                  <a:solidFill>
                    <a:srgbClr val="00D69E"/>
                  </a:solidFill>
                </a:uFill>
              </a:rPr>
              <a:t>课</a:t>
            </a:r>
            <a:r>
              <a:rPr u="heavy" spc="-10">
                <a:solidFill>
                  <a:srgbClr val="00D69E"/>
                </a:solidFill>
                <a:uFill>
                  <a:solidFill>
                    <a:srgbClr val="0B388B"/>
                  </a:solidFill>
                </a:uFill>
              </a:rPr>
              <a:t>程设计免考题目</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24</a:t>
            </a:fld>
          </a:p>
        </p:txBody>
      </p:sp>
      <p:sp>
        <p:nvSpPr>
          <p:cNvPr id="3" name="object 3"/>
          <p:cNvSpPr txBox="1"/>
          <p:nvPr/>
        </p:nvSpPr>
        <p:spPr>
          <a:xfrm>
            <a:off x="1032828" y="1063576"/>
            <a:ext cx="8153400" cy="5194935"/>
          </a:xfrm>
          <a:prstGeom prst="rect">
            <a:avLst/>
          </a:prstGeom>
        </p:spPr>
        <p:txBody>
          <a:bodyPr vert="horz" wrap="square" lIns="0" tIns="12700" rIns="0" bIns="0" rtlCol="0">
            <a:spAutoFit/>
          </a:bodyPr>
          <a:lstStyle/>
          <a:p>
            <a:pPr marL="12700" marR="411480" indent="876300">
              <a:lnSpc>
                <a:spcPct val="130000"/>
              </a:lnSpc>
              <a:spcBef>
                <a:spcPts val="100"/>
              </a:spcBef>
            </a:pPr>
            <a:r>
              <a:rPr sz="3200" spc="-5">
                <a:solidFill>
                  <a:srgbClr val="FFFFFF"/>
                </a:solidFill>
                <a:latin typeface="黑体"/>
                <a:cs typeface="黑体"/>
              </a:rPr>
              <a:t>运用课堂上所学知识，按张老师规定</a:t>
            </a:r>
            <a:r>
              <a:rPr sz="3200">
                <a:solidFill>
                  <a:srgbClr val="FFFFFF"/>
                </a:solidFill>
                <a:latin typeface="黑体"/>
                <a:cs typeface="黑体"/>
              </a:rPr>
              <a:t>的毕业设计题目，搜集中文文献10—20</a:t>
            </a:r>
            <a:r>
              <a:rPr sz="3200" spc="-25">
                <a:solidFill>
                  <a:srgbClr val="FFFFFF"/>
                </a:solidFill>
                <a:latin typeface="黑体"/>
                <a:cs typeface="黑体"/>
              </a:rPr>
              <a:t>篇，</a:t>
            </a:r>
            <a:r>
              <a:rPr sz="3200" spc="800">
                <a:solidFill>
                  <a:srgbClr val="FFFFFF"/>
                </a:solidFill>
                <a:latin typeface="黑体"/>
                <a:cs typeface="黑体"/>
              </a:rPr>
              <a:t>                 </a:t>
            </a:r>
            <a:r>
              <a:rPr sz="3200">
                <a:solidFill>
                  <a:srgbClr val="FFFFFF"/>
                </a:solidFill>
                <a:latin typeface="黑体"/>
                <a:cs typeface="黑体"/>
              </a:rPr>
              <a:t>按教务处规定格式写出文献综述，于4月</a:t>
            </a:r>
            <a:r>
              <a:rPr sz="3200" spc="-25">
                <a:solidFill>
                  <a:srgbClr val="FFFFFF"/>
                </a:solidFill>
                <a:latin typeface="黑体"/>
                <a:cs typeface="黑体"/>
              </a:rPr>
              <a:t>15</a:t>
            </a:r>
            <a:endParaRPr sz="3200">
              <a:latin typeface="黑体"/>
              <a:cs typeface="黑体"/>
            </a:endParaRPr>
          </a:p>
          <a:p>
            <a:pPr marL="12700" marR="5080">
              <a:lnSpc>
                <a:spcPct val="130000"/>
              </a:lnSpc>
            </a:pPr>
            <a:r>
              <a:rPr sz="3200" spc="-5">
                <a:solidFill>
                  <a:srgbClr val="FFFFFF"/>
                </a:solidFill>
                <a:latin typeface="黑体"/>
                <a:cs typeface="黑体"/>
              </a:rPr>
              <a:t>日前提交老师审阅。成绩评为优良中差四级，</a:t>
            </a:r>
            <a:r>
              <a:rPr sz="3200" spc="-10">
                <a:solidFill>
                  <a:srgbClr val="FFFFFF"/>
                </a:solidFill>
                <a:latin typeface="黑体"/>
                <a:cs typeface="黑体"/>
              </a:rPr>
              <a:t>计入期末考试成绩。</a:t>
            </a:r>
            <a:endParaRPr sz="3200">
              <a:latin typeface="黑体"/>
              <a:cs typeface="黑体"/>
            </a:endParaRPr>
          </a:p>
          <a:p>
            <a:pPr marL="12700" marR="411480" indent="876300">
              <a:lnSpc>
                <a:spcPct val="130000"/>
              </a:lnSpc>
              <a:spcBef>
                <a:spcPts val="765"/>
              </a:spcBef>
            </a:pPr>
            <a:r>
              <a:rPr sz="3200" spc="-5">
                <a:solidFill>
                  <a:srgbClr val="FFF40F"/>
                </a:solidFill>
                <a:latin typeface="黑体"/>
                <a:cs typeface="黑体"/>
              </a:rPr>
              <a:t>凡不动脑子、胡乱抄袭者，一律评为零分，并不准参加期末考试。这是本项设计的风险所在，请参加者慎重考虑！</a:t>
            </a:r>
            <a:endParaRPr sz="3200">
              <a:latin typeface="黑体"/>
              <a:cs typeface="黑体"/>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148173" y="73772"/>
            <a:ext cx="2693035" cy="695960"/>
          </a:xfrm>
          <a:prstGeom prst="rect">
            <a:avLst/>
          </a:prstGeom>
        </p:spPr>
        <p:txBody>
          <a:bodyPr vert="horz" wrap="square" lIns="0" tIns="12700" rIns="0" bIns="0" rtlCol="0">
            <a:spAutoFit/>
          </a:bodyPr>
          <a:lstStyle/>
          <a:p>
            <a:pPr marL="12700">
              <a:lnSpc>
                <a:spcPct val="100000"/>
              </a:lnSpc>
              <a:spcBef>
                <a:spcPts val="100"/>
              </a:spcBef>
            </a:pPr>
            <a:r>
              <a:rPr spc="-10">
                <a:latin typeface="Arial Black"/>
                <a:cs typeface="Arial Black"/>
              </a:rPr>
              <a:t>Warning!</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25</a:t>
            </a:fld>
          </a:p>
        </p:txBody>
      </p:sp>
      <p:sp>
        <p:nvSpPr>
          <p:cNvPr id="3" name="object 3"/>
          <p:cNvSpPr txBox="1"/>
          <p:nvPr/>
        </p:nvSpPr>
        <p:spPr>
          <a:xfrm>
            <a:off x="1107440" y="1352502"/>
            <a:ext cx="6997700" cy="4594860"/>
          </a:xfrm>
          <a:prstGeom prst="rect">
            <a:avLst/>
          </a:prstGeom>
        </p:spPr>
        <p:txBody>
          <a:bodyPr vert="horz" wrap="square" lIns="0" tIns="12700" rIns="0" bIns="0" rtlCol="0">
            <a:spAutoFit/>
          </a:bodyPr>
          <a:lstStyle/>
          <a:p>
            <a:pPr marL="12700" marR="5080" indent="876300" algn="just">
              <a:lnSpc>
                <a:spcPct val="130000"/>
              </a:lnSpc>
              <a:spcBef>
                <a:spcPts val="100"/>
              </a:spcBef>
            </a:pPr>
            <a:r>
              <a:rPr sz="3200" spc="-5">
                <a:solidFill>
                  <a:srgbClr val="FFFFFF"/>
                </a:solidFill>
                <a:latin typeface="黑体"/>
                <a:cs typeface="黑体"/>
              </a:rPr>
              <a:t>根据学校最新规定，凡专业任选课考试成绩不及格者，一律不得重考，只能另外选学别的专业任选课。本课程属于专业任选课，所以，本课程对每个学生来说，都只有唯一的一次期末考试及</a:t>
            </a:r>
            <a:r>
              <a:rPr sz="3200" spc="-50">
                <a:solidFill>
                  <a:srgbClr val="FFFFFF"/>
                </a:solidFill>
                <a:latin typeface="黑体"/>
                <a:cs typeface="黑体"/>
              </a:rPr>
              <a:t> </a:t>
            </a:r>
            <a:r>
              <a:rPr sz="3200">
                <a:solidFill>
                  <a:srgbClr val="FFFFFF"/>
                </a:solidFill>
                <a:latin typeface="黑体"/>
                <a:cs typeface="黑体"/>
              </a:rPr>
              <a:t>格机会，</a:t>
            </a:r>
            <a:r>
              <a:rPr sz="3200" spc="-5">
                <a:solidFill>
                  <a:srgbClr val="FFFF00"/>
                </a:solidFill>
                <a:latin typeface="黑体"/>
                <a:cs typeface="黑体"/>
              </a:rPr>
              <a:t>如果不能及格，将永不重考！</a:t>
            </a:r>
            <a:endParaRPr sz="3200">
              <a:latin typeface="黑体"/>
              <a:cs typeface="黑体"/>
            </a:endParaRPr>
          </a:p>
          <a:p>
            <a:pPr marL="566420" algn="ctr">
              <a:lnSpc>
                <a:spcPct val="100000"/>
              </a:lnSpc>
              <a:spcBef>
                <a:spcPts val="1705"/>
              </a:spcBef>
            </a:pPr>
            <a:r>
              <a:rPr sz="3600">
                <a:solidFill>
                  <a:srgbClr val="FF0000"/>
                </a:solidFill>
                <a:latin typeface="Arial Black"/>
                <a:cs typeface="Arial Black"/>
              </a:rPr>
              <a:t>Are</a:t>
            </a:r>
            <a:r>
              <a:rPr sz="3600" spc="-30">
                <a:solidFill>
                  <a:srgbClr val="FF0000"/>
                </a:solidFill>
                <a:latin typeface="Arial Black"/>
                <a:cs typeface="Arial Black"/>
              </a:rPr>
              <a:t> </a:t>
            </a:r>
            <a:r>
              <a:rPr sz="3600">
                <a:solidFill>
                  <a:srgbClr val="FF0000"/>
                </a:solidFill>
                <a:latin typeface="Arial Black"/>
                <a:cs typeface="Arial Black"/>
              </a:rPr>
              <a:t>you</a:t>
            </a:r>
            <a:r>
              <a:rPr sz="3600" spc="-15">
                <a:solidFill>
                  <a:srgbClr val="FF0000"/>
                </a:solidFill>
                <a:latin typeface="Arial Black"/>
                <a:cs typeface="Arial Black"/>
              </a:rPr>
              <a:t> </a:t>
            </a:r>
            <a:r>
              <a:rPr sz="3600">
                <a:solidFill>
                  <a:srgbClr val="FF0000"/>
                </a:solidFill>
                <a:latin typeface="Arial Black"/>
                <a:cs typeface="Arial Black"/>
              </a:rPr>
              <a:t>clear</a:t>
            </a:r>
            <a:r>
              <a:rPr sz="3600" spc="-15">
                <a:solidFill>
                  <a:srgbClr val="FF0000"/>
                </a:solidFill>
                <a:latin typeface="Arial Black"/>
                <a:cs typeface="Arial Black"/>
              </a:rPr>
              <a:t> </a:t>
            </a:r>
            <a:r>
              <a:rPr sz="3600" spc="-50">
                <a:solidFill>
                  <a:srgbClr val="FF0000"/>
                </a:solidFill>
                <a:latin typeface="Arial Black"/>
                <a:cs typeface="Arial Black"/>
              </a:rPr>
              <a:t>?</a:t>
            </a:r>
            <a:endParaRPr sz="3600">
              <a:latin typeface="Arial Black"/>
              <a:cs typeface="Arial Black"/>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152400"/>
              <a:ext cx="9144000" cy="6323011"/>
            </a:xfrm>
            <a:prstGeom prst="rect">
              <a:avLst/>
            </a:prstGeom>
          </p:spPr>
        </p:pic>
        <p:sp>
          <p:nvSpPr>
            <p:cNvPr id="4" name="object 4"/>
            <p:cNvSpPr/>
            <p:nvPr/>
          </p:nvSpPr>
          <p:spPr>
            <a:xfrm>
              <a:off x="609600" y="3581400"/>
              <a:ext cx="4267200" cy="2590800"/>
            </a:xfrm>
            <a:custGeom>
              <a:rect l="l" t="t" r="r" b="b"/>
              <a:pathLst>
                <a:path w="4267200" h="2590800">
                  <a:moveTo>
                    <a:pt x="4267200" y="2590800"/>
                  </a:moveTo>
                  <a:lnTo>
                    <a:pt x="0" y="2590800"/>
                  </a:lnTo>
                  <a:lnTo>
                    <a:pt x="0" y="0"/>
                  </a:lnTo>
                  <a:lnTo>
                    <a:pt x="4267200" y="0"/>
                  </a:lnTo>
                  <a:lnTo>
                    <a:pt x="4267200" y="2590800"/>
                  </a:lnTo>
                  <a:close/>
                </a:path>
              </a:pathLst>
            </a:custGeom>
            <a:solidFill>
              <a:srgbClr val="CDDEFF">
                <a:alpha val="41175"/>
              </a:srgbClr>
            </a:solidFill>
          </p:spPr>
          <p:txBody>
            <a:bodyPr wrap="square" lIns="0" tIns="0" rIns="0" bIns="0" rtlCol="0"/>
            <a:lstStyle/>
            <a:p/>
          </p:txBody>
        </p:sp>
        <p:sp>
          <p:nvSpPr>
            <p:cNvPr id="5" name="object 5"/>
            <p:cNvSpPr/>
            <p:nvPr/>
          </p:nvSpPr>
          <p:spPr>
            <a:xfrm>
              <a:off x="609600" y="3581400"/>
              <a:ext cx="4267200" cy="2590800"/>
            </a:xfrm>
            <a:custGeom>
              <a:rect l="l" t="t" r="r" b="b"/>
              <a:pathLst>
                <a:path w="4267200" h="2590800">
                  <a:moveTo>
                    <a:pt x="0" y="0"/>
                  </a:moveTo>
                  <a:lnTo>
                    <a:pt x="4267200" y="0"/>
                  </a:lnTo>
                  <a:lnTo>
                    <a:pt x="4267200" y="2590800"/>
                  </a:lnTo>
                  <a:lnTo>
                    <a:pt x="0" y="2590800"/>
                  </a:lnTo>
                  <a:lnTo>
                    <a:pt x="0" y="0"/>
                  </a:lnTo>
                  <a:close/>
                </a:path>
              </a:pathLst>
            </a:custGeom>
            <a:ln w="76200">
              <a:solidFill>
                <a:srgbClr val="000072"/>
              </a:solidFill>
            </a:ln>
          </p:spPr>
          <p:txBody>
            <a:bodyPr wrap="square" lIns="0" tIns="0" rIns="0" bIns="0" rtlCol="0"/>
            <a:lstStyle/>
            <a:p/>
          </p:txBody>
        </p:sp>
      </p:grpSp>
      <p:sp>
        <p:nvSpPr>
          <p:cNvPr id="6" name="object 6"/>
          <p:cNvSpPr txBox="1">
            <a:spLocks noGrp="1"/>
          </p:cNvSpPr>
          <p:nvPr>
            <p:ph type="title"/>
          </p:nvPr>
        </p:nvSpPr>
        <p:spPr>
          <a:xfrm>
            <a:off x="1297939" y="2993594"/>
            <a:ext cx="2283460" cy="513080"/>
          </a:xfrm>
          <a:prstGeom prst="rect">
            <a:avLst/>
          </a:prstGeom>
        </p:spPr>
        <p:txBody>
          <a:bodyPr vert="horz" wrap="square" lIns="0" tIns="12700" rIns="0" bIns="0" rtlCol="0">
            <a:spAutoFit/>
          </a:bodyPr>
          <a:lstStyle/>
          <a:p>
            <a:pPr marL="12700">
              <a:lnSpc>
                <a:spcPct val="100000"/>
              </a:lnSpc>
              <a:spcBef>
                <a:spcPts val="100"/>
              </a:spcBef>
            </a:pPr>
            <a:r>
              <a:rPr sz="3200">
                <a:solidFill>
                  <a:srgbClr val="003091"/>
                </a:solidFill>
              </a:rPr>
              <a:t>不及格</a:t>
            </a:r>
            <a:r>
              <a:rPr sz="3200">
                <a:solidFill>
                  <a:srgbClr val="003091"/>
                </a:solidFill>
                <a:latin typeface="Arial"/>
                <a:cs typeface="Arial"/>
              </a:rPr>
              <a:t>6</a:t>
            </a:r>
            <a:r>
              <a:rPr sz="3200" spc="-25">
                <a:solidFill>
                  <a:srgbClr val="003091"/>
                </a:solidFill>
              </a:rPr>
              <a:t>人！</a:t>
            </a:r>
            <a:endParaRPr sz="32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26</a:t>
            </a:fld>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304800" y="457200"/>
              <a:ext cx="8382000" cy="5791200"/>
            </a:xfrm>
            <a:prstGeom prst="rect">
              <a:avLst/>
            </a:prstGeom>
          </p:spPr>
        </p:pic>
        <p:sp>
          <p:nvSpPr>
            <p:cNvPr id="4" name="object 4"/>
            <p:cNvSpPr/>
            <p:nvPr/>
          </p:nvSpPr>
          <p:spPr>
            <a:xfrm>
              <a:off x="609600" y="3429000"/>
              <a:ext cx="2514600" cy="2590800"/>
            </a:xfrm>
            <a:custGeom>
              <a:rect l="l" t="t" r="r" b="b"/>
              <a:pathLst>
                <a:path w="2514600" h="2590800">
                  <a:moveTo>
                    <a:pt x="2514600" y="2590800"/>
                  </a:moveTo>
                  <a:lnTo>
                    <a:pt x="0" y="2590800"/>
                  </a:lnTo>
                  <a:lnTo>
                    <a:pt x="0" y="0"/>
                  </a:lnTo>
                  <a:lnTo>
                    <a:pt x="2514600" y="0"/>
                  </a:lnTo>
                  <a:lnTo>
                    <a:pt x="2514600" y="2590800"/>
                  </a:lnTo>
                  <a:close/>
                </a:path>
              </a:pathLst>
            </a:custGeom>
            <a:solidFill>
              <a:srgbClr val="CDDEFF">
                <a:alpha val="41175"/>
              </a:srgbClr>
            </a:solidFill>
          </p:spPr>
          <p:txBody>
            <a:bodyPr wrap="square" lIns="0" tIns="0" rIns="0" bIns="0" rtlCol="0"/>
            <a:lstStyle/>
            <a:p/>
          </p:txBody>
        </p:sp>
        <p:sp>
          <p:nvSpPr>
            <p:cNvPr id="5" name="object 5"/>
            <p:cNvSpPr/>
            <p:nvPr/>
          </p:nvSpPr>
          <p:spPr>
            <a:xfrm>
              <a:off x="609600" y="3429000"/>
              <a:ext cx="2514600" cy="2590800"/>
            </a:xfrm>
            <a:custGeom>
              <a:rect l="l" t="t" r="r" b="b"/>
              <a:pathLst>
                <a:path w="2514600" h="2590800">
                  <a:moveTo>
                    <a:pt x="0" y="0"/>
                  </a:moveTo>
                  <a:lnTo>
                    <a:pt x="2514600" y="0"/>
                  </a:lnTo>
                  <a:lnTo>
                    <a:pt x="2514600" y="2590800"/>
                  </a:lnTo>
                  <a:lnTo>
                    <a:pt x="0" y="2590800"/>
                  </a:lnTo>
                  <a:lnTo>
                    <a:pt x="0" y="0"/>
                  </a:lnTo>
                  <a:close/>
                </a:path>
              </a:pathLst>
            </a:custGeom>
            <a:ln w="76200">
              <a:solidFill>
                <a:srgbClr val="000072"/>
              </a:solidFill>
            </a:ln>
          </p:spPr>
          <p:txBody>
            <a:bodyPr wrap="square" lIns="0" tIns="0" rIns="0" bIns="0" rtlCol="0"/>
            <a:lstStyle/>
            <a:p/>
          </p:txBody>
        </p:sp>
      </p:grpSp>
      <p:sp>
        <p:nvSpPr>
          <p:cNvPr id="6" name="object 6"/>
          <p:cNvSpPr txBox="1">
            <a:spLocks noGrp="1"/>
          </p:cNvSpPr>
          <p:nvPr>
            <p:ph type="title"/>
          </p:nvPr>
        </p:nvSpPr>
        <p:spPr>
          <a:xfrm>
            <a:off x="916939" y="2764994"/>
            <a:ext cx="2283460" cy="513080"/>
          </a:xfrm>
          <a:prstGeom prst="rect">
            <a:avLst/>
          </a:prstGeom>
        </p:spPr>
        <p:txBody>
          <a:bodyPr vert="horz" wrap="square" lIns="0" tIns="12700" rIns="0" bIns="0" rtlCol="0">
            <a:spAutoFit/>
          </a:bodyPr>
          <a:lstStyle/>
          <a:p>
            <a:pPr marL="12700">
              <a:lnSpc>
                <a:spcPct val="100000"/>
              </a:lnSpc>
              <a:spcBef>
                <a:spcPts val="100"/>
              </a:spcBef>
            </a:pPr>
            <a:r>
              <a:rPr sz="3200">
                <a:solidFill>
                  <a:srgbClr val="003091"/>
                </a:solidFill>
              </a:rPr>
              <a:t>不及格</a:t>
            </a:r>
            <a:r>
              <a:rPr sz="3200">
                <a:solidFill>
                  <a:srgbClr val="003091"/>
                </a:solidFill>
                <a:latin typeface="Arial"/>
                <a:cs typeface="Arial"/>
              </a:rPr>
              <a:t>5</a:t>
            </a:r>
            <a:r>
              <a:rPr sz="3200" spc="-25">
                <a:solidFill>
                  <a:srgbClr val="003091"/>
                </a:solidFill>
              </a:rPr>
              <a:t>人！</a:t>
            </a:r>
            <a:endParaRPr sz="32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27</a:t>
            </a:fld>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457200" y="533400"/>
            <a:ext cx="8382000" cy="5943600"/>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28</a:t>
            </a:fld>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457200" y="304800"/>
              <a:ext cx="8382000" cy="6230937"/>
            </a:xfrm>
            <a:prstGeom prst="rect">
              <a:avLst/>
            </a:prstGeom>
          </p:spPr>
        </p:pic>
        <p:sp>
          <p:nvSpPr>
            <p:cNvPr id="4" name="object 4"/>
            <p:cNvSpPr/>
            <p:nvPr/>
          </p:nvSpPr>
          <p:spPr>
            <a:xfrm>
              <a:off x="914400" y="3810000"/>
              <a:ext cx="4267200" cy="2590800"/>
            </a:xfrm>
            <a:custGeom>
              <a:rect l="l" t="t" r="r" b="b"/>
              <a:pathLst>
                <a:path w="4267200" h="2590800">
                  <a:moveTo>
                    <a:pt x="4267200" y="2590800"/>
                  </a:moveTo>
                  <a:lnTo>
                    <a:pt x="0" y="2590800"/>
                  </a:lnTo>
                  <a:lnTo>
                    <a:pt x="0" y="0"/>
                  </a:lnTo>
                  <a:lnTo>
                    <a:pt x="4267200" y="0"/>
                  </a:lnTo>
                  <a:lnTo>
                    <a:pt x="4267200" y="2590800"/>
                  </a:lnTo>
                  <a:close/>
                </a:path>
              </a:pathLst>
            </a:custGeom>
            <a:solidFill>
              <a:srgbClr val="CDDEFF">
                <a:alpha val="41175"/>
              </a:srgbClr>
            </a:solidFill>
          </p:spPr>
          <p:txBody>
            <a:bodyPr wrap="square" lIns="0" tIns="0" rIns="0" bIns="0" rtlCol="0"/>
            <a:lstStyle/>
            <a:p/>
          </p:txBody>
        </p:sp>
        <p:sp>
          <p:nvSpPr>
            <p:cNvPr id="5" name="object 5"/>
            <p:cNvSpPr/>
            <p:nvPr/>
          </p:nvSpPr>
          <p:spPr>
            <a:xfrm>
              <a:off x="914400" y="3810000"/>
              <a:ext cx="4267200" cy="2590800"/>
            </a:xfrm>
            <a:custGeom>
              <a:rect l="l" t="t" r="r" b="b"/>
              <a:pathLst>
                <a:path w="4267200" h="2590800">
                  <a:moveTo>
                    <a:pt x="0" y="0"/>
                  </a:moveTo>
                  <a:lnTo>
                    <a:pt x="4267200" y="0"/>
                  </a:lnTo>
                  <a:lnTo>
                    <a:pt x="4267200" y="2590800"/>
                  </a:lnTo>
                  <a:lnTo>
                    <a:pt x="0" y="2590800"/>
                  </a:lnTo>
                  <a:lnTo>
                    <a:pt x="0" y="0"/>
                  </a:lnTo>
                  <a:close/>
                </a:path>
              </a:pathLst>
            </a:custGeom>
            <a:ln w="76200">
              <a:solidFill>
                <a:srgbClr val="000072"/>
              </a:solidFill>
            </a:ln>
          </p:spPr>
          <p:txBody>
            <a:bodyPr wrap="square" lIns="0" tIns="0" rIns="0" bIns="0" rtlCol="0"/>
            <a:lstStyle/>
            <a:p/>
          </p:txBody>
        </p:sp>
      </p:grpSp>
      <p:sp>
        <p:nvSpPr>
          <p:cNvPr id="6" name="object 6"/>
          <p:cNvSpPr txBox="1">
            <a:spLocks noGrp="1"/>
          </p:cNvSpPr>
          <p:nvPr>
            <p:ph type="title"/>
          </p:nvPr>
        </p:nvSpPr>
        <p:spPr>
          <a:xfrm>
            <a:off x="1526539" y="3145994"/>
            <a:ext cx="2509520" cy="513080"/>
          </a:xfrm>
          <a:prstGeom prst="rect">
            <a:avLst/>
          </a:prstGeom>
        </p:spPr>
        <p:txBody>
          <a:bodyPr vert="horz" wrap="square" lIns="0" tIns="12700" rIns="0" bIns="0" rtlCol="0">
            <a:spAutoFit/>
          </a:bodyPr>
          <a:lstStyle/>
          <a:p>
            <a:pPr marL="12700">
              <a:lnSpc>
                <a:spcPct val="100000"/>
              </a:lnSpc>
              <a:spcBef>
                <a:spcPts val="100"/>
              </a:spcBef>
            </a:pPr>
            <a:r>
              <a:rPr sz="3200">
                <a:solidFill>
                  <a:srgbClr val="003091"/>
                </a:solidFill>
              </a:rPr>
              <a:t>不及格</a:t>
            </a:r>
            <a:r>
              <a:rPr sz="3200" spc="-10">
                <a:solidFill>
                  <a:srgbClr val="003091"/>
                </a:solidFill>
                <a:latin typeface="Arial"/>
                <a:cs typeface="Arial"/>
              </a:rPr>
              <a:t>14</a:t>
            </a:r>
            <a:r>
              <a:rPr sz="3200" spc="-25">
                <a:solidFill>
                  <a:srgbClr val="003091"/>
                </a:solidFill>
              </a:rPr>
              <a:t>人！</a:t>
            </a:r>
            <a:endParaRPr sz="32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29</a:t>
            </a:fld>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477000"/>
            </a:xfrm>
            <a:prstGeom prst="rect">
              <a:avLst/>
            </a:prstGeom>
          </p:spPr>
        </p:pic>
        <p:sp>
          <p:nvSpPr>
            <p:cNvPr id="4" name="object 4"/>
            <p:cNvSpPr/>
            <p:nvPr/>
          </p:nvSpPr>
          <p:spPr>
            <a:xfrm>
              <a:off x="457200" y="1676400"/>
              <a:ext cx="3352800" cy="4114800"/>
            </a:xfrm>
            <a:custGeom>
              <a:rect l="l" t="t" r="r" b="b"/>
              <a:pathLst>
                <a:path w="3352800" h="4114800">
                  <a:moveTo>
                    <a:pt x="3352800" y="4114800"/>
                  </a:moveTo>
                  <a:lnTo>
                    <a:pt x="0" y="4114800"/>
                  </a:lnTo>
                  <a:lnTo>
                    <a:pt x="0" y="0"/>
                  </a:lnTo>
                  <a:lnTo>
                    <a:pt x="3352800" y="0"/>
                  </a:lnTo>
                  <a:lnTo>
                    <a:pt x="3352800" y="4114800"/>
                  </a:lnTo>
                  <a:close/>
                </a:path>
              </a:pathLst>
            </a:custGeom>
            <a:solidFill>
              <a:srgbClr val="CDDEFF">
                <a:alpha val="41175"/>
              </a:srgbClr>
            </a:solidFill>
          </p:spPr>
          <p:txBody>
            <a:bodyPr wrap="square" lIns="0" tIns="0" rIns="0" bIns="0" rtlCol="0"/>
            <a:lstStyle/>
            <a:p/>
          </p:txBody>
        </p:sp>
        <p:sp>
          <p:nvSpPr>
            <p:cNvPr id="5" name="object 5"/>
            <p:cNvSpPr/>
            <p:nvPr/>
          </p:nvSpPr>
          <p:spPr>
            <a:xfrm>
              <a:off x="457200" y="1676400"/>
              <a:ext cx="3352800" cy="4114800"/>
            </a:xfrm>
            <a:custGeom>
              <a:rect l="l" t="t" r="r" b="b"/>
              <a:pathLst>
                <a:path w="3352800" h="4114800">
                  <a:moveTo>
                    <a:pt x="0" y="0"/>
                  </a:moveTo>
                  <a:lnTo>
                    <a:pt x="3352800" y="0"/>
                  </a:lnTo>
                  <a:lnTo>
                    <a:pt x="3352800" y="4114800"/>
                  </a:lnTo>
                  <a:lnTo>
                    <a:pt x="0" y="4114800"/>
                  </a:lnTo>
                  <a:lnTo>
                    <a:pt x="0" y="0"/>
                  </a:lnTo>
                  <a:close/>
                </a:path>
              </a:pathLst>
            </a:custGeom>
            <a:ln w="76200">
              <a:solidFill>
                <a:srgbClr val="000072"/>
              </a:solidFill>
            </a:ln>
          </p:spPr>
          <p:txBody>
            <a:bodyPr wrap="square" lIns="0" tIns="0" rIns="0" bIns="0" rtlCol="0"/>
            <a:lstStyle/>
            <a:p/>
          </p:txBody>
        </p:sp>
      </p:grpSp>
      <p:sp>
        <p:nvSpPr>
          <p:cNvPr id="6" name="object 6"/>
          <p:cNvSpPr txBox="1">
            <a:spLocks noGrp="1"/>
          </p:cNvSpPr>
          <p:nvPr>
            <p:ph type="title"/>
          </p:nvPr>
        </p:nvSpPr>
        <p:spPr>
          <a:xfrm>
            <a:off x="916939" y="1012394"/>
            <a:ext cx="2509520" cy="513080"/>
          </a:xfrm>
          <a:prstGeom prst="rect">
            <a:avLst/>
          </a:prstGeom>
        </p:spPr>
        <p:txBody>
          <a:bodyPr vert="horz" wrap="square" lIns="0" tIns="12700" rIns="0" bIns="0" rtlCol="0">
            <a:spAutoFit/>
          </a:bodyPr>
          <a:lstStyle/>
          <a:p>
            <a:pPr marL="12700">
              <a:lnSpc>
                <a:spcPct val="100000"/>
              </a:lnSpc>
              <a:spcBef>
                <a:spcPts val="100"/>
              </a:spcBef>
            </a:pPr>
            <a:r>
              <a:rPr sz="3200">
                <a:solidFill>
                  <a:srgbClr val="003091"/>
                </a:solidFill>
              </a:rPr>
              <a:t>不及格</a:t>
            </a:r>
            <a:r>
              <a:rPr sz="3200" spc="-10">
                <a:solidFill>
                  <a:srgbClr val="003091"/>
                </a:solidFill>
                <a:latin typeface="Arial"/>
                <a:cs typeface="Arial"/>
              </a:rPr>
              <a:t>16</a:t>
            </a:r>
            <a:r>
              <a:rPr sz="3200" spc="-25">
                <a:solidFill>
                  <a:srgbClr val="003091"/>
                </a:solidFill>
              </a:rPr>
              <a:t>人！</a:t>
            </a:r>
            <a:endParaRPr sz="32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30</a:t>
            </a:fld>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886460" y="298767"/>
            <a:ext cx="7340600" cy="574040"/>
          </a:xfrm>
          <a:prstGeom prst="rect">
            <a:avLst/>
          </a:prstGeom>
        </p:spPr>
        <p:txBody>
          <a:bodyPr vert="horz" wrap="square" lIns="0" tIns="12700" rIns="0" bIns="0" rtlCol="0">
            <a:spAutoFit/>
          </a:bodyPr>
          <a:lstStyle/>
          <a:p>
            <a:pPr marL="12700">
              <a:lnSpc>
                <a:spcPct val="100000"/>
              </a:lnSpc>
              <a:spcBef>
                <a:spcPts val="100"/>
              </a:spcBef>
            </a:pPr>
            <a:r>
              <a:rPr sz="3600" spc="-5"/>
              <a:t>本课程的教学参考课件和教学参考书</a:t>
            </a:r>
            <a:endParaRPr sz="3600"/>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31</a:t>
            </a:fld>
          </a:p>
        </p:txBody>
      </p:sp>
      <p:sp>
        <p:nvSpPr>
          <p:cNvPr id="3" name="object 3"/>
          <p:cNvSpPr txBox="1"/>
          <p:nvPr/>
        </p:nvSpPr>
        <p:spPr>
          <a:xfrm>
            <a:off x="402590" y="1294912"/>
            <a:ext cx="8229600" cy="4224020"/>
          </a:xfrm>
          <a:prstGeom prst="rect">
            <a:avLst/>
          </a:prstGeom>
        </p:spPr>
        <p:txBody>
          <a:bodyPr vert="horz" wrap="square" lIns="0" tIns="12700" rIns="0" bIns="0" rtlCol="0">
            <a:spAutoFit/>
          </a:bodyPr>
          <a:lstStyle/>
          <a:p>
            <a:pPr marL="355600" marR="5080" indent="546100">
              <a:lnSpc>
                <a:spcPct val="140000"/>
              </a:lnSpc>
              <a:spcBef>
                <a:spcPts val="100"/>
              </a:spcBef>
            </a:pPr>
            <a:r>
              <a:rPr sz="3200" spc="-5">
                <a:solidFill>
                  <a:srgbClr val="FFFFFF"/>
                </a:solidFill>
                <a:latin typeface="黑体"/>
                <a:cs typeface="黑体"/>
              </a:rPr>
              <a:t>本课程主要教学参考课件和教学参考书，</a:t>
            </a:r>
            <a:r>
              <a:rPr sz="3200" spc="800">
                <a:solidFill>
                  <a:srgbClr val="FFFFFF"/>
                </a:solidFill>
                <a:latin typeface="黑体"/>
                <a:cs typeface="黑体"/>
              </a:rPr>
              <a:t>                 </a:t>
            </a:r>
            <a:r>
              <a:rPr sz="3200">
                <a:solidFill>
                  <a:srgbClr val="FFFFFF"/>
                </a:solidFill>
                <a:latin typeface="黑体"/>
                <a:cs typeface="黑体"/>
              </a:rPr>
              <a:t>都可以在</a:t>
            </a:r>
            <a:r>
              <a:rPr sz="3200" spc="-5">
                <a:solidFill>
                  <a:srgbClr val="F41A04"/>
                </a:solidFill>
                <a:latin typeface="黑体"/>
                <a:cs typeface="黑体"/>
              </a:rPr>
              <a:t>《电脑课件之家》教学网站主站及</a:t>
            </a:r>
            <a:r>
              <a:rPr sz="3200">
                <a:solidFill>
                  <a:srgbClr val="F41A04"/>
                </a:solidFill>
                <a:latin typeface="黑体"/>
                <a:cs typeface="黑体"/>
              </a:rPr>
              <a:t>其《网络信息检索与发布》博客教学网站</a:t>
            </a:r>
            <a:r>
              <a:rPr sz="3200" spc="-50">
                <a:solidFill>
                  <a:srgbClr val="FFFFFF"/>
                </a:solidFill>
                <a:latin typeface="黑体"/>
                <a:cs typeface="黑体"/>
              </a:rPr>
              <a:t>中</a:t>
            </a:r>
            <a:r>
              <a:rPr sz="3200" spc="-20">
                <a:solidFill>
                  <a:srgbClr val="FFFFFF"/>
                </a:solidFill>
                <a:latin typeface="黑体"/>
                <a:cs typeface="黑体"/>
              </a:rPr>
              <a:t>找到。</a:t>
            </a:r>
            <a:endParaRPr sz="3200">
              <a:latin typeface="黑体"/>
              <a:cs typeface="黑体"/>
            </a:endParaRPr>
          </a:p>
          <a:p>
            <a:pPr marL="621665">
              <a:lnSpc>
                <a:spcPct val="100000"/>
              </a:lnSpc>
              <a:spcBef>
                <a:spcPts val="1889"/>
              </a:spcBef>
            </a:pPr>
            <a:r>
              <a:rPr sz="3200" u="dbl" spc="-10">
                <a:solidFill>
                  <a:srgbClr val="00D69E"/>
                </a:solidFill>
                <a:uFill>
                  <a:solidFill>
                    <a:srgbClr val="00D69E"/>
                  </a:solidFill>
                </a:uFill>
                <a:latin typeface="Arial Black"/>
                <a:cs typeface="Arial Black"/>
                <a:hlinkClick r:id="rId2"/>
              </a:rPr>
              <a:t>http://zsg.xjau.edu.cn</a:t>
            </a:r>
            <a:endParaRPr sz="3200">
              <a:latin typeface="Arial Black"/>
              <a:cs typeface="Arial Black"/>
            </a:endParaRPr>
          </a:p>
          <a:p>
            <a:pPr marL="12700">
              <a:lnSpc>
                <a:spcPct val="100000"/>
              </a:lnSpc>
              <a:spcBef>
                <a:spcPts val="2460"/>
              </a:spcBef>
            </a:pPr>
            <a:r>
              <a:rPr sz="2800" b="1" u="dbl" spc="-75">
                <a:solidFill>
                  <a:srgbClr val="00D69E"/>
                </a:solidFill>
                <a:uFill>
                  <a:solidFill>
                    <a:srgbClr val="00D69E"/>
                  </a:solidFill>
                </a:uFill>
                <a:latin typeface="微软雅黑"/>
                <a:cs typeface="微软雅黑"/>
                <a:hlinkClick r:id="rId3"/>
              </a:rPr>
              <a:t>http://blog.eduol.cn/user1/21327/index.html</a:t>
            </a:r>
            <a:endParaRPr sz="2800">
              <a:latin typeface="微软雅黑"/>
              <a:cs typeface="微软雅黑"/>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sp>
          <p:nvSpPr>
            <p:cNvPr id="4" name="object 4"/>
            <p:cNvSpPr/>
            <p:nvPr/>
          </p:nvSpPr>
          <p:spPr>
            <a:xfrm>
              <a:off x="2666999" y="5867400"/>
              <a:ext cx="4396105" cy="690880"/>
            </a:xfrm>
            <a:custGeom>
              <a:rect l="l" t="t" r="r" b="b"/>
              <a:pathLst>
                <a:path w="4396105" h="690879">
                  <a:moveTo>
                    <a:pt x="4395787" y="690561"/>
                  </a:moveTo>
                  <a:lnTo>
                    <a:pt x="0" y="690561"/>
                  </a:lnTo>
                  <a:lnTo>
                    <a:pt x="0" y="0"/>
                  </a:lnTo>
                  <a:lnTo>
                    <a:pt x="4395787" y="0"/>
                  </a:lnTo>
                  <a:lnTo>
                    <a:pt x="4395787" y="690561"/>
                  </a:lnTo>
                  <a:close/>
                </a:path>
              </a:pathLst>
            </a:custGeom>
            <a:solidFill>
              <a:srgbClr val="FFFF00"/>
            </a:solidFill>
          </p:spPr>
          <p:txBody>
            <a:bodyPr wrap="square" lIns="0" tIns="0" rIns="0" bIns="0" rtlCol="0"/>
            <a:lstStyle/>
            <a:p/>
          </p:txBody>
        </p:sp>
      </p:grpSp>
      <p:sp>
        <p:nvSpPr>
          <p:cNvPr id="5" name="object 5"/>
          <p:cNvSpPr txBox="1">
            <a:spLocks noGrp="1"/>
          </p:cNvSpPr>
          <p:nvPr>
            <p:ph type="title"/>
          </p:nvPr>
        </p:nvSpPr>
        <p:spPr>
          <a:xfrm>
            <a:off x="2666999" y="5867400"/>
            <a:ext cx="4396105" cy="527050"/>
          </a:xfrm>
          <a:prstGeom prst="rect">
            <a:avLst/>
          </a:prstGeom>
          <a:solidFill>
            <a:srgbClr val="FFFF00"/>
          </a:solidFill>
        </p:spPr>
        <p:txBody>
          <a:bodyPr vert="horz" wrap="square" lIns="0" tIns="140970" rIns="0" bIns="0" rtlCol="0">
            <a:spAutoFit/>
          </a:bodyPr>
          <a:lstStyle/>
          <a:p>
            <a:pPr marL="132715">
              <a:lnSpc>
                <a:spcPts val="3035"/>
              </a:lnSpc>
              <a:spcBef>
                <a:spcPts val="1110"/>
              </a:spcBef>
            </a:pPr>
            <a:r>
              <a:rPr sz="2800" u="dbl" spc="-10">
                <a:solidFill>
                  <a:srgbClr val="00D69E"/>
                </a:solidFill>
                <a:uFill>
                  <a:solidFill>
                    <a:srgbClr val="00D69E"/>
                  </a:solidFill>
                </a:uFill>
                <a:latin typeface="Arial Black"/>
                <a:cs typeface="Arial Black"/>
                <a:hlinkClick r:id="rId3"/>
              </a:rPr>
              <a:t>http://zsg.xjau.edu.cn</a:t>
            </a:r>
            <a:endParaRPr sz="2800">
              <a:latin typeface="Arial Black"/>
              <a:cs typeface="Arial Black"/>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32</a:t>
            </a:fld>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917700" y="212407"/>
            <a:ext cx="3937000" cy="695960"/>
          </a:xfrm>
          <a:prstGeom prst="rect">
            <a:avLst/>
          </a:prstGeom>
        </p:spPr>
        <p:txBody>
          <a:bodyPr vert="horz" wrap="square" lIns="0" tIns="12700" rIns="0" bIns="0" rtlCol="0">
            <a:spAutoFit/>
          </a:bodyPr>
          <a:lstStyle/>
          <a:p>
            <a:pPr marL="12700">
              <a:lnSpc>
                <a:spcPct val="100000"/>
              </a:lnSpc>
              <a:spcBef>
                <a:spcPts val="100"/>
              </a:spcBef>
            </a:pPr>
            <a:r>
              <a:rPr b="1" spc="-10">
                <a:latin typeface="微软雅黑"/>
                <a:cs typeface="微软雅黑"/>
              </a:rPr>
              <a:t>本课程作业网站</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33</a:t>
            </a:fld>
          </a:p>
        </p:txBody>
      </p:sp>
      <p:sp>
        <p:nvSpPr>
          <p:cNvPr id="3" name="object 3"/>
          <p:cNvSpPr txBox="1"/>
          <p:nvPr/>
        </p:nvSpPr>
        <p:spPr>
          <a:xfrm>
            <a:off x="535940" y="1250713"/>
            <a:ext cx="7848600" cy="3865879"/>
          </a:xfrm>
          <a:prstGeom prst="rect">
            <a:avLst/>
          </a:prstGeom>
        </p:spPr>
        <p:txBody>
          <a:bodyPr vert="horz" wrap="square" lIns="0" tIns="12700" rIns="0" bIns="0" rtlCol="0">
            <a:spAutoFit/>
          </a:bodyPr>
          <a:lstStyle/>
          <a:p>
            <a:pPr marL="12700">
              <a:lnSpc>
                <a:spcPct val="100000"/>
              </a:lnSpc>
              <a:spcBef>
                <a:spcPts val="100"/>
              </a:spcBef>
            </a:pPr>
            <a:r>
              <a:rPr sz="2800" b="1" spc="-330">
                <a:solidFill>
                  <a:srgbClr val="FFFFFF"/>
                </a:solidFill>
                <a:latin typeface="微软雅黑"/>
                <a:cs typeface="微软雅黑"/>
              </a:rPr>
              <a:t>1</a:t>
            </a:r>
            <a:r>
              <a:rPr sz="2800" b="1" spc="-5">
                <a:solidFill>
                  <a:srgbClr val="FFFFFF"/>
                </a:solidFill>
                <a:latin typeface="微软雅黑"/>
                <a:cs typeface="微软雅黑"/>
              </a:rPr>
              <a:t>、《网络信息检索与发布》教学网站</a:t>
            </a:r>
            <a:endParaRPr sz="2800">
              <a:latin typeface="微软雅黑"/>
              <a:cs typeface="微软雅黑"/>
            </a:endParaRPr>
          </a:p>
          <a:p>
            <a:pPr marL="12700" marR="5080" indent="177800">
              <a:lnSpc>
                <a:spcPct val="160000"/>
              </a:lnSpc>
            </a:pPr>
            <a:r>
              <a:rPr sz="2800" b="1" u="dbl" spc="-100">
                <a:solidFill>
                  <a:srgbClr val="00D69E"/>
                </a:solidFill>
                <a:uFill>
                  <a:solidFill>
                    <a:srgbClr val="00D69E"/>
                  </a:solidFill>
                </a:uFill>
                <a:latin typeface="微软雅黑"/>
                <a:cs typeface="微软雅黑"/>
                <a:hlinkClick r:id="rId2"/>
              </a:rPr>
              <a:t>http://blog.eduol.cn/user1/21327/index.html</a:t>
            </a:r>
            <a:r>
              <a:rPr sz="2800" b="1" spc="-100">
                <a:solidFill>
                  <a:srgbClr val="00D69E"/>
                </a:solidFill>
                <a:latin typeface="微软雅黑"/>
                <a:cs typeface="微软雅黑"/>
              </a:rPr>
              <a:t> </a:t>
            </a:r>
            <a:r>
              <a:rPr sz="2800" b="1" spc="-330">
                <a:solidFill>
                  <a:srgbClr val="FFFFFF"/>
                </a:solidFill>
                <a:latin typeface="微软雅黑"/>
                <a:cs typeface="微软雅黑"/>
              </a:rPr>
              <a:t>2</a:t>
            </a:r>
            <a:r>
              <a:rPr sz="2800" b="1">
                <a:solidFill>
                  <a:srgbClr val="FFFFFF"/>
                </a:solidFill>
                <a:latin typeface="微软雅黑"/>
                <a:cs typeface="微软雅黑"/>
              </a:rPr>
              <a:t>、网易博客（容量不限的网站，可以上传照片</a:t>
            </a:r>
            <a:r>
              <a:rPr sz="2800" b="1" spc="-50">
                <a:solidFill>
                  <a:srgbClr val="FFFFFF"/>
                </a:solidFill>
                <a:latin typeface="微软雅黑"/>
                <a:cs typeface="微软雅黑"/>
              </a:rPr>
              <a:t>） </a:t>
            </a:r>
            <a:r>
              <a:rPr sz="2800" b="1" u="dbl" spc="-105">
                <a:solidFill>
                  <a:srgbClr val="00D69E"/>
                </a:solidFill>
                <a:uFill>
                  <a:solidFill>
                    <a:srgbClr val="00D69E"/>
                  </a:solidFill>
                </a:uFill>
                <a:latin typeface="微软雅黑"/>
                <a:cs typeface="微软雅黑"/>
                <a:hlinkClick r:id="rId3"/>
              </a:rPr>
              <a:t>http://blog.163.com/vugg/</a:t>
            </a:r>
            <a:endParaRPr sz="2800">
              <a:latin typeface="微软雅黑"/>
              <a:cs typeface="微软雅黑"/>
            </a:endParaRPr>
          </a:p>
          <a:p>
            <a:pPr marL="12700" marR="2672080">
              <a:lnSpc>
                <a:spcPct val="160000"/>
              </a:lnSpc>
            </a:pPr>
            <a:r>
              <a:rPr sz="2800" b="1" spc="-330">
                <a:solidFill>
                  <a:srgbClr val="FFFFFF"/>
                </a:solidFill>
                <a:latin typeface="微软雅黑"/>
                <a:cs typeface="微软雅黑"/>
              </a:rPr>
              <a:t>3</a:t>
            </a:r>
            <a:r>
              <a:rPr sz="2800" b="1">
                <a:solidFill>
                  <a:srgbClr val="FFFFFF"/>
                </a:solidFill>
                <a:latin typeface="微软雅黑"/>
                <a:cs typeface="微软雅黑"/>
              </a:rPr>
              <a:t>、搜狐博客（打开很快的网站</a:t>
            </a:r>
            <a:r>
              <a:rPr sz="2800" b="1" spc="-50">
                <a:solidFill>
                  <a:srgbClr val="FFFFFF"/>
                </a:solidFill>
                <a:latin typeface="微软雅黑"/>
                <a:cs typeface="微软雅黑"/>
              </a:rPr>
              <a:t>） </a:t>
            </a:r>
            <a:r>
              <a:rPr sz="2800" b="1" u="dbl" spc="-120">
                <a:solidFill>
                  <a:srgbClr val="00D69E"/>
                </a:solidFill>
                <a:uFill>
                  <a:solidFill>
                    <a:srgbClr val="00D69E"/>
                  </a:solidFill>
                </a:uFill>
                <a:latin typeface="微软雅黑"/>
                <a:cs typeface="微软雅黑"/>
                <a:hlinkClick r:id="rId4"/>
              </a:rPr>
              <a:t>http://vugggg.blog.sohu.com/</a:t>
            </a:r>
            <a:endParaRPr sz="2800">
              <a:latin typeface="微软雅黑"/>
              <a:cs typeface="微软雅黑"/>
            </a:endParaRP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411605">
              <a:lnSpc>
                <a:spcPct val="100000"/>
              </a:lnSpc>
              <a:spcBef>
                <a:spcPts val="100"/>
              </a:spcBef>
            </a:pPr>
            <a:r>
              <a:rPr/>
              <a:t>教学参考书</a:t>
            </a:r>
            <a:r>
              <a:rPr spc="-50"/>
              <a:t>1</a:t>
            </a:r>
          </a:p>
        </p:txBody>
      </p:sp>
      <p:sp>
        <p:nvSpPr>
          <p:cNvPr id="3" name="object 3"/>
          <p:cNvSpPr txBox="1"/>
          <p:nvPr/>
        </p:nvSpPr>
        <p:spPr>
          <a:xfrm>
            <a:off x="787400" y="1250713"/>
            <a:ext cx="3378200" cy="3679190"/>
          </a:xfrm>
          <a:prstGeom prst="rect">
            <a:avLst/>
          </a:prstGeom>
        </p:spPr>
        <p:txBody>
          <a:bodyPr vert="horz" wrap="square" lIns="0" tIns="12700" rIns="0" bIns="0" rtlCol="0">
            <a:spAutoFit/>
          </a:bodyPr>
          <a:lstStyle/>
          <a:p>
            <a:pPr algn="ctr">
              <a:lnSpc>
                <a:spcPct val="100000"/>
              </a:lnSpc>
              <a:spcBef>
                <a:spcPts val="100"/>
              </a:spcBef>
            </a:pPr>
            <a:r>
              <a:rPr sz="2800" spc="-10">
                <a:solidFill>
                  <a:srgbClr val="FFFFFF"/>
                </a:solidFill>
                <a:latin typeface="黑体"/>
                <a:cs typeface="黑体"/>
              </a:rPr>
              <a:t>互联网信息检索</a:t>
            </a:r>
            <a:endParaRPr sz="2800">
              <a:latin typeface="黑体"/>
              <a:cs typeface="黑体"/>
            </a:endParaRPr>
          </a:p>
          <a:p>
            <a:pPr algn="ctr">
              <a:lnSpc>
                <a:spcPct val="100000"/>
              </a:lnSpc>
              <a:spcBef>
                <a:spcPts val="2014"/>
              </a:spcBef>
              <a:tabLst>
                <a:tab pos="1243965"/>
              </a:tabLst>
            </a:pPr>
            <a:r>
              <a:rPr sz="2800">
                <a:solidFill>
                  <a:srgbClr val="FFFFFF"/>
                </a:solidFill>
                <a:latin typeface="黑体"/>
                <a:cs typeface="黑体"/>
              </a:rPr>
              <a:t>曾祥</a:t>
            </a:r>
            <a:r>
              <a:rPr sz="2800" spc="-50">
                <a:solidFill>
                  <a:srgbClr val="FFFFFF"/>
                </a:solidFill>
                <a:latin typeface="黑体"/>
                <a:cs typeface="黑体"/>
              </a:rPr>
              <a:t>瑞</a:t>
            </a:r>
            <a:r>
              <a:rPr sz="2800">
                <a:solidFill>
                  <a:srgbClr val="FFFFFF"/>
                </a:solidFill>
                <a:latin typeface="黑体"/>
                <a:cs typeface="黑体"/>
              </a:rPr>
              <a:t>	编</a:t>
            </a:r>
            <a:r>
              <a:rPr sz="2800" spc="-50">
                <a:solidFill>
                  <a:srgbClr val="FFFFFF"/>
                </a:solidFill>
                <a:latin typeface="黑体"/>
                <a:cs typeface="黑体"/>
              </a:rPr>
              <a:t>著</a:t>
            </a:r>
            <a:endParaRPr sz="2800">
              <a:latin typeface="黑体"/>
              <a:cs typeface="黑体"/>
            </a:endParaRPr>
          </a:p>
          <a:p>
            <a:pPr algn="ctr">
              <a:lnSpc>
                <a:spcPct val="100000"/>
              </a:lnSpc>
              <a:spcBef>
                <a:spcPts val="2415"/>
              </a:spcBef>
            </a:pPr>
            <a:r>
              <a:rPr sz="2400" spc="-5">
                <a:solidFill>
                  <a:srgbClr val="FFFFFF"/>
                </a:solidFill>
                <a:latin typeface="黑体"/>
                <a:cs typeface="黑体"/>
              </a:rPr>
              <a:t>武汉华中科技大学出版社</a:t>
            </a:r>
            <a:endParaRPr sz="2400">
              <a:latin typeface="黑体"/>
              <a:cs typeface="黑体"/>
            </a:endParaRPr>
          </a:p>
          <a:p>
            <a:pPr algn="ctr">
              <a:lnSpc>
                <a:spcPct val="100000"/>
              </a:lnSpc>
              <a:spcBef>
                <a:spcPts val="2095"/>
              </a:spcBef>
              <a:tabLst>
                <a:tab pos="888365"/>
                <a:tab pos="1421765"/>
                <a:tab pos="1955164"/>
              </a:tabLst>
            </a:pPr>
            <a:r>
              <a:rPr sz="2800" spc="-20">
                <a:solidFill>
                  <a:srgbClr val="FFFFFF"/>
                </a:solidFill>
                <a:latin typeface="黑体"/>
                <a:cs typeface="黑体"/>
              </a:rPr>
              <a:t>2002</a:t>
            </a:r>
            <a:r>
              <a:rPr sz="2800">
                <a:solidFill>
                  <a:srgbClr val="FFFFFF"/>
                </a:solidFill>
                <a:latin typeface="黑体"/>
                <a:cs typeface="黑体"/>
              </a:rPr>
              <a:t>	</a:t>
            </a:r>
            <a:r>
              <a:rPr sz="2800" spc="-50">
                <a:solidFill>
                  <a:srgbClr val="FFFFFF"/>
                </a:solidFill>
                <a:latin typeface="黑体"/>
                <a:cs typeface="黑体"/>
              </a:rPr>
              <a:t>年</a:t>
            </a:r>
            <a:r>
              <a:rPr sz="2800">
                <a:solidFill>
                  <a:srgbClr val="FFFFFF"/>
                </a:solidFill>
                <a:latin typeface="黑体"/>
                <a:cs typeface="黑体"/>
              </a:rPr>
              <a:t>	</a:t>
            </a:r>
            <a:r>
              <a:rPr sz="2800" spc="-25">
                <a:solidFill>
                  <a:srgbClr val="FFFFFF"/>
                </a:solidFill>
                <a:latin typeface="黑体"/>
                <a:cs typeface="黑体"/>
              </a:rPr>
              <a:t>11</a:t>
            </a:r>
            <a:r>
              <a:rPr sz="2800">
                <a:solidFill>
                  <a:srgbClr val="FFFFFF"/>
                </a:solidFill>
                <a:latin typeface="黑体"/>
                <a:cs typeface="黑体"/>
              </a:rPr>
              <a:t>	</a:t>
            </a:r>
            <a:r>
              <a:rPr sz="2800" spc="-50">
                <a:solidFill>
                  <a:srgbClr val="FFFFFF"/>
                </a:solidFill>
                <a:latin typeface="黑体"/>
                <a:cs typeface="黑体"/>
              </a:rPr>
              <a:t>月</a:t>
            </a:r>
            <a:endParaRPr sz="2800">
              <a:latin typeface="黑体"/>
              <a:cs typeface="黑体"/>
            </a:endParaRPr>
          </a:p>
          <a:p>
            <a:pPr algn="ctr">
              <a:lnSpc>
                <a:spcPct val="100000"/>
              </a:lnSpc>
              <a:spcBef>
                <a:spcPts val="2020"/>
              </a:spcBef>
              <a:tabLst>
                <a:tab pos="888365"/>
              </a:tabLst>
            </a:pPr>
            <a:r>
              <a:rPr sz="2800" spc="-20">
                <a:solidFill>
                  <a:srgbClr val="FFFFFF"/>
                </a:solidFill>
                <a:latin typeface="黑体"/>
                <a:cs typeface="黑体"/>
              </a:rPr>
              <a:t>ISBN</a:t>
            </a:r>
            <a:r>
              <a:rPr sz="2800">
                <a:solidFill>
                  <a:srgbClr val="FFFFFF"/>
                </a:solidFill>
                <a:latin typeface="黑体"/>
                <a:cs typeface="黑体"/>
              </a:rPr>
              <a:t>	7-5609-2075-</a:t>
            </a:r>
            <a:r>
              <a:rPr sz="2800" spc="-50">
                <a:solidFill>
                  <a:srgbClr val="FFFFFF"/>
                </a:solidFill>
                <a:latin typeface="黑体"/>
                <a:cs typeface="黑体"/>
              </a:rPr>
              <a:t>6</a:t>
            </a:r>
            <a:endParaRPr sz="2800">
              <a:latin typeface="黑体"/>
              <a:cs typeface="黑体"/>
            </a:endParaRPr>
          </a:p>
          <a:p>
            <a:pPr algn="ctr">
              <a:lnSpc>
                <a:spcPct val="100000"/>
              </a:lnSpc>
              <a:spcBef>
                <a:spcPts val="1505"/>
              </a:spcBef>
            </a:pPr>
            <a:r>
              <a:rPr sz="2000" spc="-5">
                <a:solidFill>
                  <a:srgbClr val="FFFFFF"/>
                </a:solidFill>
                <a:latin typeface="黑体"/>
                <a:cs typeface="黑体"/>
              </a:rPr>
              <a:t>可在书生数字图书馆阅读全文</a:t>
            </a:r>
            <a:endParaRPr sz="2000">
              <a:latin typeface="黑体"/>
              <a:cs typeface="黑体"/>
            </a:endParaRPr>
          </a:p>
        </p:txBody>
      </p:sp>
      <p:grpSp>
        <p:nvGrpSpPr>
          <p:cNvPr id="4" name="object 4"/>
          <p:cNvGrpSpPr/>
          <p:nvPr/>
        </p:nvGrpSpPr>
        <p:grpSpPr>
          <a:xfrm>
            <a:off x="1524000" y="1219200"/>
            <a:ext cx="6991350" cy="4953000"/>
            <a:chOff x="1524000" y="1219200"/>
            <a:chExt cx="6991350" cy="4953000"/>
          </a:xfrm>
        </p:grpSpPr>
        <p:pic>
          <p:nvPicPr>
            <p:cNvPr id="5" name="object 5"/>
            <p:cNvPicPr/>
            <p:nvPr/>
          </p:nvPicPr>
          <p:blipFill>
            <a:blip r:embed="rId2"/>
            <a:stretch>
              <a:fillRect/>
            </a:stretch>
          </p:blipFill>
          <p:spPr>
            <a:xfrm>
              <a:off x="5029200" y="1219200"/>
              <a:ext cx="3486150" cy="4648200"/>
            </a:xfrm>
            <a:prstGeom prst="rect">
              <a:avLst/>
            </a:prstGeom>
          </p:spPr>
        </p:pic>
        <p:sp>
          <p:nvSpPr>
            <p:cNvPr id="6" name="object 6"/>
            <p:cNvSpPr/>
            <p:nvPr/>
          </p:nvSpPr>
          <p:spPr>
            <a:xfrm>
              <a:off x="1524000" y="5638800"/>
              <a:ext cx="1143000" cy="533400"/>
            </a:xfrm>
            <a:custGeom>
              <a:rect l="l" t="t" r="r" b="b"/>
              <a:pathLst>
                <a:path w="1143000" h="533400">
                  <a:moveTo>
                    <a:pt x="1143000" y="533400"/>
                  </a:moveTo>
                  <a:lnTo>
                    <a:pt x="0" y="533400"/>
                  </a:lnTo>
                  <a:lnTo>
                    <a:pt x="0" y="0"/>
                  </a:lnTo>
                  <a:lnTo>
                    <a:pt x="1143000" y="0"/>
                  </a:lnTo>
                  <a:lnTo>
                    <a:pt x="1143000" y="164465"/>
                  </a:lnTo>
                  <a:lnTo>
                    <a:pt x="371475" y="164465"/>
                  </a:lnTo>
                  <a:lnTo>
                    <a:pt x="371475" y="243641"/>
                  </a:lnTo>
                  <a:lnTo>
                    <a:pt x="414535" y="243641"/>
                  </a:lnTo>
                  <a:lnTo>
                    <a:pt x="414535" y="355451"/>
                  </a:lnTo>
                  <a:lnTo>
                    <a:pt x="1143000" y="355451"/>
                  </a:lnTo>
                  <a:lnTo>
                    <a:pt x="1143000" y="533400"/>
                  </a:lnTo>
                  <a:close/>
                </a:path>
                <a:path w="1143000" h="533400">
                  <a:moveTo>
                    <a:pt x="736798" y="205433"/>
                  </a:moveTo>
                  <a:lnTo>
                    <a:pt x="686514" y="205433"/>
                  </a:lnTo>
                  <a:lnTo>
                    <a:pt x="686514" y="189468"/>
                  </a:lnTo>
                  <a:lnTo>
                    <a:pt x="670679" y="172799"/>
                  </a:lnTo>
                  <a:lnTo>
                    <a:pt x="406757" y="172799"/>
                  </a:lnTo>
                  <a:lnTo>
                    <a:pt x="398422" y="164465"/>
                  </a:lnTo>
                  <a:lnTo>
                    <a:pt x="1143000" y="164465"/>
                  </a:lnTo>
                  <a:lnTo>
                    <a:pt x="1143000" y="189468"/>
                  </a:lnTo>
                  <a:lnTo>
                    <a:pt x="752911" y="189468"/>
                  </a:lnTo>
                  <a:lnTo>
                    <a:pt x="736798" y="205433"/>
                  </a:lnTo>
                  <a:close/>
                </a:path>
                <a:path w="1143000" h="533400">
                  <a:moveTo>
                    <a:pt x="1143000" y="336708"/>
                  </a:moveTo>
                  <a:lnTo>
                    <a:pt x="771525" y="336708"/>
                  </a:lnTo>
                  <a:lnTo>
                    <a:pt x="771525" y="189468"/>
                  </a:lnTo>
                  <a:lnTo>
                    <a:pt x="1143000" y="189468"/>
                  </a:lnTo>
                  <a:lnTo>
                    <a:pt x="1143000" y="336708"/>
                  </a:lnTo>
                  <a:close/>
                </a:path>
                <a:path w="1143000" h="533400">
                  <a:moveTo>
                    <a:pt x="414535" y="243641"/>
                  </a:moveTo>
                  <a:lnTo>
                    <a:pt x="398422" y="243641"/>
                  </a:lnTo>
                  <a:lnTo>
                    <a:pt x="406757" y="234603"/>
                  </a:lnTo>
                  <a:lnTo>
                    <a:pt x="414535" y="234603"/>
                  </a:lnTo>
                  <a:lnTo>
                    <a:pt x="414535" y="243641"/>
                  </a:lnTo>
                  <a:close/>
                </a:path>
                <a:path w="1143000" h="533400">
                  <a:moveTo>
                    <a:pt x="1143000" y="355451"/>
                  </a:moveTo>
                  <a:lnTo>
                    <a:pt x="686514" y="355451"/>
                  </a:lnTo>
                  <a:lnTo>
                    <a:pt x="686514" y="313780"/>
                  </a:lnTo>
                  <a:lnTo>
                    <a:pt x="729575" y="313780"/>
                  </a:lnTo>
                  <a:lnTo>
                    <a:pt x="752911" y="336708"/>
                  </a:lnTo>
                  <a:lnTo>
                    <a:pt x="1143000" y="336708"/>
                  </a:lnTo>
                  <a:lnTo>
                    <a:pt x="1143000" y="355451"/>
                  </a:lnTo>
                  <a:close/>
                </a:path>
              </a:pathLst>
            </a:custGeom>
            <a:solidFill>
              <a:srgbClr val="003BB2"/>
            </a:solidFill>
          </p:spPr>
          <p:txBody>
            <a:bodyPr wrap="square" lIns="0" tIns="0" rIns="0" bIns="0" rtlCol="0"/>
            <a:lstStyle/>
            <a:p/>
          </p:txBody>
        </p:sp>
        <p:sp>
          <p:nvSpPr>
            <p:cNvPr id="7" name="object 7"/>
            <p:cNvSpPr/>
            <p:nvPr/>
          </p:nvSpPr>
          <p:spPr>
            <a:xfrm>
              <a:off x="1895475" y="5803265"/>
              <a:ext cx="400050" cy="191135"/>
            </a:xfrm>
            <a:custGeom>
              <a:rect l="l" t="t" r="r" b="b"/>
              <a:pathLst>
                <a:path w="400050" h="191135">
                  <a:moveTo>
                    <a:pt x="315039" y="190986"/>
                  </a:moveTo>
                  <a:lnTo>
                    <a:pt x="43060" y="190986"/>
                  </a:lnTo>
                  <a:lnTo>
                    <a:pt x="43060" y="70138"/>
                  </a:lnTo>
                  <a:lnTo>
                    <a:pt x="35282" y="70138"/>
                  </a:lnTo>
                  <a:lnTo>
                    <a:pt x="26947" y="79176"/>
                  </a:lnTo>
                  <a:lnTo>
                    <a:pt x="0" y="79176"/>
                  </a:lnTo>
                  <a:lnTo>
                    <a:pt x="0" y="0"/>
                  </a:lnTo>
                  <a:lnTo>
                    <a:pt x="26947" y="0"/>
                  </a:lnTo>
                  <a:lnTo>
                    <a:pt x="35282" y="8334"/>
                  </a:lnTo>
                  <a:lnTo>
                    <a:pt x="299204" y="8334"/>
                  </a:lnTo>
                  <a:lnTo>
                    <a:pt x="315039" y="25003"/>
                  </a:lnTo>
                  <a:lnTo>
                    <a:pt x="315039" y="40968"/>
                  </a:lnTo>
                  <a:lnTo>
                    <a:pt x="365323" y="40968"/>
                  </a:lnTo>
                  <a:lnTo>
                    <a:pt x="381436" y="25003"/>
                  </a:lnTo>
                  <a:lnTo>
                    <a:pt x="400050" y="25003"/>
                  </a:lnTo>
                  <a:lnTo>
                    <a:pt x="400050" y="172243"/>
                  </a:lnTo>
                  <a:lnTo>
                    <a:pt x="381436" y="172243"/>
                  </a:lnTo>
                  <a:lnTo>
                    <a:pt x="358100" y="149314"/>
                  </a:lnTo>
                  <a:lnTo>
                    <a:pt x="315039" y="149314"/>
                  </a:lnTo>
                  <a:lnTo>
                    <a:pt x="315039" y="190986"/>
                  </a:lnTo>
                  <a:close/>
                </a:path>
              </a:pathLst>
            </a:custGeom>
            <a:solidFill>
              <a:srgbClr val="00236A"/>
            </a:solidFill>
          </p:spPr>
          <p:txBody>
            <a:bodyPr wrap="square" lIns="0" tIns="0" rIns="0" bIns="0" rtlCol="0"/>
            <a:lstStyle/>
            <a:p/>
          </p:txBody>
        </p:sp>
      </p:gr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34</a:t>
            </a:fld>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411605">
              <a:lnSpc>
                <a:spcPct val="100000"/>
              </a:lnSpc>
              <a:spcBef>
                <a:spcPts val="100"/>
              </a:spcBef>
            </a:pPr>
            <a:r>
              <a:rPr/>
              <a:t>教学参考书</a:t>
            </a:r>
            <a:r>
              <a:rPr spc="-50"/>
              <a:t>2</a:t>
            </a:r>
          </a:p>
        </p:txBody>
      </p:sp>
      <p:sp>
        <p:nvSpPr>
          <p:cNvPr id="3" name="object 3"/>
          <p:cNvSpPr txBox="1"/>
          <p:nvPr/>
        </p:nvSpPr>
        <p:spPr>
          <a:xfrm>
            <a:off x="825500" y="1642384"/>
            <a:ext cx="3987800" cy="3448050"/>
          </a:xfrm>
          <a:prstGeom prst="rect">
            <a:avLst/>
          </a:prstGeom>
        </p:spPr>
        <p:txBody>
          <a:bodyPr vert="horz" wrap="square" lIns="0" tIns="12700" rIns="0" bIns="0" rtlCol="0">
            <a:spAutoFit/>
          </a:bodyPr>
          <a:lstStyle/>
          <a:p>
            <a:pPr algn="ctr">
              <a:lnSpc>
                <a:spcPct val="100000"/>
              </a:lnSpc>
              <a:spcBef>
                <a:spcPts val="100"/>
              </a:spcBef>
            </a:pPr>
            <a:r>
              <a:rPr sz="3200" spc="-10">
                <a:solidFill>
                  <a:srgbClr val="FFFFFF"/>
                </a:solidFill>
                <a:latin typeface="黑体"/>
                <a:cs typeface="黑体"/>
              </a:rPr>
              <a:t>信息检索与利用</a:t>
            </a:r>
            <a:endParaRPr sz="3200">
              <a:latin typeface="黑体"/>
              <a:cs typeface="黑体"/>
            </a:endParaRPr>
          </a:p>
          <a:p>
            <a:pPr algn="ctr">
              <a:lnSpc>
                <a:spcPct val="100000"/>
              </a:lnSpc>
              <a:spcBef>
                <a:spcPts val="2305"/>
              </a:spcBef>
            </a:pPr>
            <a:r>
              <a:rPr sz="3200" spc="-15">
                <a:solidFill>
                  <a:srgbClr val="FFFFFF"/>
                </a:solidFill>
                <a:latin typeface="黑体"/>
                <a:cs typeface="黑体"/>
              </a:rPr>
              <a:t>李曈主编</a:t>
            </a:r>
            <a:endParaRPr sz="3200">
              <a:latin typeface="黑体"/>
              <a:cs typeface="黑体"/>
            </a:endParaRPr>
          </a:p>
          <a:p>
            <a:pPr marL="570865" marR="563880" algn="ctr">
              <a:lnSpc>
                <a:spcPct val="160000"/>
              </a:lnSpc>
            </a:pPr>
            <a:r>
              <a:rPr sz="3200" spc="-10">
                <a:solidFill>
                  <a:srgbClr val="FFFFFF"/>
                </a:solidFill>
                <a:latin typeface="黑体"/>
                <a:cs typeface="黑体"/>
              </a:rPr>
              <a:t>南京大学出版社</a:t>
            </a:r>
            <a:r>
              <a:rPr sz="3200" spc="-50">
                <a:solidFill>
                  <a:srgbClr val="FFFFFF"/>
                </a:solidFill>
                <a:latin typeface="黑体"/>
                <a:cs typeface="黑体"/>
              </a:rPr>
              <a:t> </a:t>
            </a:r>
            <a:r>
              <a:rPr sz="3200">
                <a:solidFill>
                  <a:srgbClr val="FFFFFF"/>
                </a:solidFill>
                <a:latin typeface="黑体"/>
                <a:cs typeface="黑体"/>
              </a:rPr>
              <a:t>2006年8</a:t>
            </a:r>
            <a:r>
              <a:rPr sz="3200" spc="-20">
                <a:solidFill>
                  <a:srgbClr val="FFFFFF"/>
                </a:solidFill>
                <a:latin typeface="黑体"/>
                <a:cs typeface="黑体"/>
              </a:rPr>
              <a:t>月出版</a:t>
            </a:r>
            <a:endParaRPr sz="3200">
              <a:latin typeface="黑体"/>
              <a:cs typeface="黑体"/>
            </a:endParaRPr>
          </a:p>
          <a:p>
            <a:pPr algn="ctr">
              <a:lnSpc>
                <a:spcPct val="100000"/>
              </a:lnSpc>
              <a:spcBef>
                <a:spcPts val="1789"/>
              </a:spcBef>
            </a:pPr>
            <a:r>
              <a:rPr sz="2400" spc="-5">
                <a:solidFill>
                  <a:srgbClr val="FFFFFF"/>
                </a:solidFill>
                <a:latin typeface="黑体"/>
                <a:cs typeface="黑体"/>
              </a:rPr>
              <a:t>可在方正数字图书馆购买全文</a:t>
            </a:r>
            <a:endParaRPr sz="2400">
              <a:latin typeface="黑体"/>
              <a:cs typeface="黑体"/>
            </a:endParaRPr>
          </a:p>
        </p:txBody>
      </p:sp>
      <p:grpSp>
        <p:nvGrpSpPr>
          <p:cNvPr id="4" name="object 4"/>
          <p:cNvGrpSpPr/>
          <p:nvPr/>
        </p:nvGrpSpPr>
        <p:grpSpPr>
          <a:xfrm>
            <a:off x="2057400" y="1219200"/>
            <a:ext cx="6496050" cy="4800600"/>
            <a:chOff x="2057400" y="1219200"/>
            <a:chExt cx="6496050" cy="4800600"/>
          </a:xfrm>
        </p:grpSpPr>
        <p:pic>
          <p:nvPicPr>
            <p:cNvPr id="5" name="object 5"/>
            <p:cNvPicPr/>
            <p:nvPr/>
          </p:nvPicPr>
          <p:blipFill>
            <a:blip r:embed="rId2"/>
            <a:stretch>
              <a:fillRect/>
            </a:stretch>
          </p:blipFill>
          <p:spPr>
            <a:xfrm>
              <a:off x="5181600" y="1219200"/>
              <a:ext cx="3371850" cy="4495800"/>
            </a:xfrm>
            <a:prstGeom prst="rect">
              <a:avLst/>
            </a:prstGeom>
          </p:spPr>
        </p:pic>
        <p:sp>
          <p:nvSpPr>
            <p:cNvPr id="6" name="object 6"/>
            <p:cNvSpPr/>
            <p:nvPr/>
          </p:nvSpPr>
          <p:spPr>
            <a:xfrm>
              <a:off x="2057400" y="5562600"/>
              <a:ext cx="990600" cy="457200"/>
            </a:xfrm>
            <a:custGeom>
              <a:rect l="l" t="t" r="r" b="b"/>
              <a:pathLst>
                <a:path w="990600" h="457200">
                  <a:moveTo>
                    <a:pt x="990600" y="457200"/>
                  </a:moveTo>
                  <a:lnTo>
                    <a:pt x="0" y="457200"/>
                  </a:lnTo>
                  <a:lnTo>
                    <a:pt x="0" y="0"/>
                  </a:lnTo>
                  <a:lnTo>
                    <a:pt x="990600" y="0"/>
                  </a:lnTo>
                  <a:lnTo>
                    <a:pt x="990600" y="140970"/>
                  </a:lnTo>
                  <a:lnTo>
                    <a:pt x="323850" y="140970"/>
                  </a:lnTo>
                  <a:lnTo>
                    <a:pt x="323850" y="208835"/>
                  </a:lnTo>
                  <a:lnTo>
                    <a:pt x="360759" y="208835"/>
                  </a:lnTo>
                  <a:lnTo>
                    <a:pt x="360759" y="304672"/>
                  </a:lnTo>
                  <a:lnTo>
                    <a:pt x="990600" y="304672"/>
                  </a:lnTo>
                  <a:lnTo>
                    <a:pt x="990600" y="457200"/>
                  </a:lnTo>
                  <a:close/>
                </a:path>
                <a:path w="990600" h="457200">
                  <a:moveTo>
                    <a:pt x="636984" y="176085"/>
                  </a:moveTo>
                  <a:lnTo>
                    <a:pt x="593883" y="176085"/>
                  </a:lnTo>
                  <a:lnTo>
                    <a:pt x="593883" y="162401"/>
                  </a:lnTo>
                  <a:lnTo>
                    <a:pt x="580310" y="148113"/>
                  </a:lnTo>
                  <a:lnTo>
                    <a:pt x="354091" y="148113"/>
                  </a:lnTo>
                  <a:lnTo>
                    <a:pt x="346948" y="140970"/>
                  </a:lnTo>
                  <a:lnTo>
                    <a:pt x="990600" y="140970"/>
                  </a:lnTo>
                  <a:lnTo>
                    <a:pt x="990600" y="162401"/>
                  </a:lnTo>
                  <a:lnTo>
                    <a:pt x="650795" y="162401"/>
                  </a:lnTo>
                  <a:lnTo>
                    <a:pt x="636984" y="176085"/>
                  </a:lnTo>
                  <a:close/>
                </a:path>
                <a:path w="990600" h="457200">
                  <a:moveTo>
                    <a:pt x="990600" y="288607"/>
                  </a:moveTo>
                  <a:lnTo>
                    <a:pt x="666750" y="288607"/>
                  </a:lnTo>
                  <a:lnTo>
                    <a:pt x="666750" y="162401"/>
                  </a:lnTo>
                  <a:lnTo>
                    <a:pt x="990600" y="162401"/>
                  </a:lnTo>
                  <a:lnTo>
                    <a:pt x="990600" y="288607"/>
                  </a:lnTo>
                  <a:close/>
                </a:path>
                <a:path w="990600" h="457200">
                  <a:moveTo>
                    <a:pt x="360759" y="208835"/>
                  </a:moveTo>
                  <a:lnTo>
                    <a:pt x="346948" y="208835"/>
                  </a:lnTo>
                  <a:lnTo>
                    <a:pt x="354091" y="201088"/>
                  </a:lnTo>
                  <a:lnTo>
                    <a:pt x="360759" y="201088"/>
                  </a:lnTo>
                  <a:lnTo>
                    <a:pt x="360759" y="208835"/>
                  </a:lnTo>
                  <a:close/>
                </a:path>
                <a:path w="990600" h="457200">
                  <a:moveTo>
                    <a:pt x="990600" y="304672"/>
                  </a:moveTo>
                  <a:lnTo>
                    <a:pt x="593883" y="304672"/>
                  </a:lnTo>
                  <a:lnTo>
                    <a:pt x="593883" y="268954"/>
                  </a:lnTo>
                  <a:lnTo>
                    <a:pt x="630793" y="268954"/>
                  </a:lnTo>
                  <a:lnTo>
                    <a:pt x="650795" y="288607"/>
                  </a:lnTo>
                  <a:lnTo>
                    <a:pt x="990600" y="288607"/>
                  </a:lnTo>
                  <a:lnTo>
                    <a:pt x="990600" y="304672"/>
                  </a:lnTo>
                  <a:close/>
                </a:path>
              </a:pathLst>
            </a:custGeom>
            <a:solidFill>
              <a:srgbClr val="003BB2"/>
            </a:solidFill>
          </p:spPr>
          <p:txBody>
            <a:bodyPr wrap="square" lIns="0" tIns="0" rIns="0" bIns="0" rtlCol="0"/>
            <a:lstStyle/>
            <a:p/>
          </p:txBody>
        </p:sp>
        <p:sp>
          <p:nvSpPr>
            <p:cNvPr id="7" name="object 7"/>
            <p:cNvSpPr/>
            <p:nvPr/>
          </p:nvSpPr>
          <p:spPr>
            <a:xfrm>
              <a:off x="2381250" y="5703570"/>
              <a:ext cx="342900" cy="163830"/>
            </a:xfrm>
            <a:custGeom>
              <a:rect l="l" t="t" r="r" b="b"/>
              <a:pathLst>
                <a:path w="342900" h="163829">
                  <a:moveTo>
                    <a:pt x="270033" y="163702"/>
                  </a:moveTo>
                  <a:lnTo>
                    <a:pt x="36909" y="163702"/>
                  </a:lnTo>
                  <a:lnTo>
                    <a:pt x="36909" y="60118"/>
                  </a:lnTo>
                  <a:lnTo>
                    <a:pt x="30241" y="60118"/>
                  </a:lnTo>
                  <a:lnTo>
                    <a:pt x="23098" y="67865"/>
                  </a:lnTo>
                  <a:lnTo>
                    <a:pt x="0" y="67865"/>
                  </a:lnTo>
                  <a:lnTo>
                    <a:pt x="0" y="0"/>
                  </a:lnTo>
                  <a:lnTo>
                    <a:pt x="23098" y="0"/>
                  </a:lnTo>
                  <a:lnTo>
                    <a:pt x="30241" y="7143"/>
                  </a:lnTo>
                  <a:lnTo>
                    <a:pt x="256460" y="7143"/>
                  </a:lnTo>
                  <a:lnTo>
                    <a:pt x="270033" y="21431"/>
                  </a:lnTo>
                  <a:lnTo>
                    <a:pt x="270033" y="35115"/>
                  </a:lnTo>
                  <a:lnTo>
                    <a:pt x="313134" y="35115"/>
                  </a:lnTo>
                  <a:lnTo>
                    <a:pt x="326945" y="21431"/>
                  </a:lnTo>
                  <a:lnTo>
                    <a:pt x="342900" y="21431"/>
                  </a:lnTo>
                  <a:lnTo>
                    <a:pt x="342900" y="147637"/>
                  </a:lnTo>
                  <a:lnTo>
                    <a:pt x="326945" y="147637"/>
                  </a:lnTo>
                  <a:lnTo>
                    <a:pt x="306943" y="127984"/>
                  </a:lnTo>
                  <a:lnTo>
                    <a:pt x="270033" y="127984"/>
                  </a:lnTo>
                  <a:lnTo>
                    <a:pt x="270033" y="163702"/>
                  </a:lnTo>
                  <a:close/>
                </a:path>
              </a:pathLst>
            </a:custGeom>
            <a:solidFill>
              <a:srgbClr val="00236A"/>
            </a:solidFill>
          </p:spPr>
          <p:txBody>
            <a:bodyPr wrap="square" lIns="0" tIns="0" rIns="0" bIns="0" rtlCol="0"/>
            <a:lstStyle/>
            <a:p/>
          </p:txBody>
        </p:sp>
      </p:gr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35</a:t>
            </a:fld>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917700" y="212407"/>
            <a:ext cx="3937000" cy="695960"/>
          </a:xfrm>
          <a:prstGeom prst="rect">
            <a:avLst/>
          </a:prstGeom>
        </p:spPr>
        <p:txBody>
          <a:bodyPr vert="horz" wrap="square" lIns="0" tIns="12700" rIns="0" bIns="0" rtlCol="0">
            <a:spAutoFit/>
          </a:bodyPr>
          <a:lstStyle/>
          <a:p>
            <a:pPr marL="12700">
              <a:lnSpc>
                <a:spcPct val="100000"/>
              </a:lnSpc>
              <a:spcBef>
                <a:spcPts val="100"/>
              </a:spcBef>
            </a:pPr>
            <a:r>
              <a:rPr spc="-10"/>
              <a:t>视频教学参考书</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36</a:t>
            </a:fld>
          </a:p>
        </p:txBody>
      </p:sp>
      <p:sp>
        <p:nvSpPr>
          <p:cNvPr id="3" name="object 3"/>
          <p:cNvSpPr txBox="1"/>
          <p:nvPr/>
        </p:nvSpPr>
        <p:spPr>
          <a:xfrm>
            <a:off x="1066800" y="1662579"/>
            <a:ext cx="6248400" cy="3313429"/>
          </a:xfrm>
          <a:prstGeom prst="rect">
            <a:avLst/>
          </a:prstGeom>
        </p:spPr>
        <p:txBody>
          <a:bodyPr vert="horz" wrap="square" lIns="0" tIns="12700" rIns="0" bIns="0" rtlCol="0">
            <a:spAutoFit/>
          </a:bodyPr>
          <a:lstStyle/>
          <a:p>
            <a:pPr algn="ctr">
              <a:lnSpc>
                <a:spcPct val="100000"/>
              </a:lnSpc>
              <a:spcBef>
                <a:spcPts val="100"/>
              </a:spcBef>
            </a:pPr>
            <a:r>
              <a:rPr sz="3600" u="dbl" spc="-5">
                <a:solidFill>
                  <a:srgbClr val="00D69E"/>
                </a:solidFill>
                <a:uFill>
                  <a:solidFill>
                    <a:srgbClr val="00D69E"/>
                  </a:solidFill>
                </a:uFill>
                <a:latin typeface="黑体"/>
                <a:cs typeface="黑体"/>
                <a:hlinkClick r:id="rId2"/>
              </a:rPr>
              <a:t>科技信息检索视频教程</a:t>
            </a:r>
            <a:endParaRPr sz="3600">
              <a:latin typeface="黑体"/>
              <a:cs typeface="黑体"/>
            </a:endParaRPr>
          </a:p>
          <a:p>
            <a:pPr marL="2056764" marR="1209675" indent="-938530">
              <a:lnSpc>
                <a:spcPct val="160000"/>
              </a:lnSpc>
              <a:spcBef>
                <a:spcPts val="65"/>
              </a:spcBef>
            </a:pPr>
            <a:r>
              <a:rPr sz="2800">
                <a:solidFill>
                  <a:srgbClr val="FFFFFF"/>
                </a:solidFill>
                <a:latin typeface="黑体"/>
                <a:cs typeface="黑体"/>
              </a:rPr>
              <a:t>（共十讲，每讲50分钟</a:t>
            </a:r>
            <a:r>
              <a:rPr sz="2800" spc="-50">
                <a:solidFill>
                  <a:srgbClr val="FFFFFF"/>
                </a:solidFill>
                <a:latin typeface="黑体"/>
                <a:cs typeface="黑体"/>
              </a:rPr>
              <a:t>）</a:t>
            </a:r>
            <a:r>
              <a:rPr sz="2800" spc="700">
                <a:solidFill>
                  <a:srgbClr val="FFFFFF"/>
                </a:solidFill>
                <a:latin typeface="黑体"/>
                <a:cs typeface="黑体"/>
              </a:rPr>
              <a:t>       </a:t>
            </a:r>
            <a:r>
              <a:rPr sz="2800" spc="-10">
                <a:solidFill>
                  <a:srgbClr val="FFFFFF"/>
                </a:solidFill>
                <a:latin typeface="黑体"/>
                <a:cs typeface="黑体"/>
              </a:rPr>
              <a:t>山东电大课程</a:t>
            </a:r>
            <a:endParaRPr sz="2800">
              <a:latin typeface="黑体"/>
              <a:cs typeface="黑体"/>
            </a:endParaRPr>
          </a:p>
          <a:p>
            <a:pPr marL="12700" marR="5080" algn="ctr">
              <a:lnSpc>
                <a:spcPct val="160000"/>
              </a:lnSpc>
            </a:pPr>
            <a:r>
              <a:rPr sz="2800" b="1" u="dbl" spc="-130">
                <a:solidFill>
                  <a:srgbClr val="00D69E"/>
                </a:solidFill>
                <a:uFill>
                  <a:solidFill>
                    <a:srgbClr val="00D69E"/>
                  </a:solidFill>
                </a:uFill>
                <a:latin typeface="微软雅黑"/>
                <a:cs typeface="微软雅黑"/>
                <a:hlinkClick r:id="rId2"/>
              </a:rPr>
              <a:t>http://www.sdtvu.com.cn/sdtvu/kjzs/</a:t>
            </a:r>
            <a:r>
              <a:rPr sz="2800" b="1" spc="-130">
                <a:solidFill>
                  <a:srgbClr val="00D69E"/>
                </a:solidFill>
                <a:latin typeface="微软雅黑"/>
                <a:cs typeface="微软雅黑"/>
              </a:rPr>
              <a:t> </a:t>
            </a:r>
            <a:r>
              <a:rPr sz="2800" b="1" u="dbl" spc="-10">
                <a:solidFill>
                  <a:srgbClr val="00D69E"/>
                </a:solidFill>
                <a:uFill>
                  <a:solidFill>
                    <a:srgbClr val="00D69E"/>
                  </a:solidFill>
                </a:uFill>
                <a:latin typeface="微软雅黑"/>
                <a:cs typeface="微软雅黑"/>
                <a:hlinkClick r:id="rId2"/>
              </a:rPr>
              <a:t>ronglili/index.htm</a:t>
            </a:r>
            <a:endParaRPr sz="2800">
              <a:latin typeface="微软雅黑"/>
              <a:cs typeface="微软雅黑"/>
            </a:endParaRPr>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0" y="0"/>
            <a:ext cx="4973320" cy="6858000"/>
          </a:xfrm>
          <a:custGeom>
            <a:rect l="l" t="t" r="r" b="b"/>
            <a:pathLst>
              <a:path w="4973320" h="6858000">
                <a:moveTo>
                  <a:pt x="0" y="6858000"/>
                </a:moveTo>
                <a:lnTo>
                  <a:pt x="4972888" y="6858000"/>
                </a:lnTo>
                <a:lnTo>
                  <a:pt x="4972888" y="0"/>
                </a:lnTo>
                <a:lnTo>
                  <a:pt x="0" y="0"/>
                </a:lnTo>
                <a:lnTo>
                  <a:pt x="0" y="6858000"/>
                </a:lnTo>
                <a:close/>
              </a:path>
            </a:pathLst>
          </a:custGeom>
          <a:solidFill>
            <a:srgbClr val="000072"/>
          </a:solidFill>
        </p:spPr>
        <p:txBody>
          <a:bodyPr wrap="square" lIns="0" tIns="0" rIns="0" bIns="0" rtlCol="0"/>
          <a:lstStyle/>
          <a:p/>
        </p:txBody>
      </p:sp>
      <p:sp>
        <p:nvSpPr>
          <p:cNvPr id="3" name="object 3"/>
          <p:cNvSpPr/>
          <p:nvPr/>
        </p:nvSpPr>
        <p:spPr>
          <a:xfrm>
            <a:off x="1295387" y="0"/>
            <a:ext cx="7849234" cy="6854825"/>
          </a:xfrm>
          <a:custGeom>
            <a:rect l="l" t="t" r="r" b="b"/>
            <a:pathLst>
              <a:path w="7849234" h="6854825">
                <a:moveTo>
                  <a:pt x="7848613" y="0"/>
                </a:moveTo>
                <a:lnTo>
                  <a:pt x="3677501" y="0"/>
                </a:lnTo>
                <a:lnTo>
                  <a:pt x="3677501" y="6350"/>
                </a:lnTo>
                <a:lnTo>
                  <a:pt x="3276752" y="6350"/>
                </a:lnTo>
                <a:lnTo>
                  <a:pt x="3228568" y="19050"/>
                </a:lnTo>
                <a:lnTo>
                  <a:pt x="3132759" y="19050"/>
                </a:lnTo>
                <a:lnTo>
                  <a:pt x="3085147" y="31750"/>
                </a:lnTo>
                <a:lnTo>
                  <a:pt x="3037738" y="31750"/>
                </a:lnTo>
                <a:lnTo>
                  <a:pt x="2943517" y="57150"/>
                </a:lnTo>
                <a:lnTo>
                  <a:pt x="2896717" y="57150"/>
                </a:lnTo>
                <a:lnTo>
                  <a:pt x="2757627" y="95250"/>
                </a:lnTo>
                <a:lnTo>
                  <a:pt x="2711716" y="95250"/>
                </a:lnTo>
                <a:lnTo>
                  <a:pt x="2397074" y="184150"/>
                </a:lnTo>
                <a:lnTo>
                  <a:pt x="2353132" y="209550"/>
                </a:lnTo>
                <a:lnTo>
                  <a:pt x="2222944" y="247650"/>
                </a:lnTo>
                <a:lnTo>
                  <a:pt x="2180094" y="273050"/>
                </a:lnTo>
                <a:lnTo>
                  <a:pt x="2137537" y="285750"/>
                </a:lnTo>
                <a:lnTo>
                  <a:pt x="2095258" y="311150"/>
                </a:lnTo>
                <a:lnTo>
                  <a:pt x="2011591" y="336550"/>
                </a:lnTo>
                <a:lnTo>
                  <a:pt x="1929117" y="387350"/>
                </a:lnTo>
                <a:lnTo>
                  <a:pt x="1888337" y="400050"/>
                </a:lnTo>
                <a:lnTo>
                  <a:pt x="1807730" y="450850"/>
                </a:lnTo>
                <a:lnTo>
                  <a:pt x="1767916" y="463550"/>
                </a:lnTo>
                <a:lnTo>
                  <a:pt x="1650415" y="539750"/>
                </a:lnTo>
                <a:lnTo>
                  <a:pt x="1535963" y="615950"/>
                </a:lnTo>
                <a:lnTo>
                  <a:pt x="1424673" y="692150"/>
                </a:lnTo>
                <a:lnTo>
                  <a:pt x="1352283" y="742950"/>
                </a:lnTo>
                <a:lnTo>
                  <a:pt x="1281391" y="793750"/>
                </a:lnTo>
                <a:lnTo>
                  <a:pt x="1246517" y="819150"/>
                </a:lnTo>
                <a:lnTo>
                  <a:pt x="1212024" y="857250"/>
                </a:lnTo>
                <a:lnTo>
                  <a:pt x="1144206" y="908050"/>
                </a:lnTo>
                <a:lnTo>
                  <a:pt x="1110894" y="946150"/>
                </a:lnTo>
                <a:lnTo>
                  <a:pt x="1077988" y="971550"/>
                </a:lnTo>
                <a:lnTo>
                  <a:pt x="1045489" y="1009650"/>
                </a:lnTo>
                <a:lnTo>
                  <a:pt x="1013396" y="1035050"/>
                </a:lnTo>
                <a:lnTo>
                  <a:pt x="981722" y="1060450"/>
                </a:lnTo>
                <a:lnTo>
                  <a:pt x="950468" y="1098550"/>
                </a:lnTo>
                <a:lnTo>
                  <a:pt x="919632" y="1136650"/>
                </a:lnTo>
                <a:lnTo>
                  <a:pt x="889228" y="1162050"/>
                </a:lnTo>
                <a:lnTo>
                  <a:pt x="859243" y="1200150"/>
                </a:lnTo>
                <a:lnTo>
                  <a:pt x="829716" y="1225550"/>
                </a:lnTo>
                <a:lnTo>
                  <a:pt x="800608" y="1263650"/>
                </a:lnTo>
                <a:lnTo>
                  <a:pt x="771956" y="1301750"/>
                </a:lnTo>
                <a:lnTo>
                  <a:pt x="743750" y="1327150"/>
                </a:lnTo>
                <a:lnTo>
                  <a:pt x="716000" y="1365250"/>
                </a:lnTo>
                <a:lnTo>
                  <a:pt x="688708" y="1403350"/>
                </a:lnTo>
                <a:lnTo>
                  <a:pt x="661885" y="1441450"/>
                </a:lnTo>
                <a:lnTo>
                  <a:pt x="635520" y="1479550"/>
                </a:lnTo>
                <a:lnTo>
                  <a:pt x="609625" y="1504950"/>
                </a:lnTo>
                <a:lnTo>
                  <a:pt x="584200" y="1543050"/>
                </a:lnTo>
                <a:lnTo>
                  <a:pt x="559257" y="1581150"/>
                </a:lnTo>
                <a:lnTo>
                  <a:pt x="534797" y="1619250"/>
                </a:lnTo>
                <a:lnTo>
                  <a:pt x="510832" y="1657350"/>
                </a:lnTo>
                <a:lnTo>
                  <a:pt x="487349" y="1695450"/>
                </a:lnTo>
                <a:lnTo>
                  <a:pt x="464362" y="1733550"/>
                </a:lnTo>
                <a:lnTo>
                  <a:pt x="441883" y="1771650"/>
                </a:lnTo>
                <a:lnTo>
                  <a:pt x="419900" y="1809750"/>
                </a:lnTo>
                <a:lnTo>
                  <a:pt x="398424" y="1847850"/>
                </a:lnTo>
                <a:lnTo>
                  <a:pt x="377469" y="1885950"/>
                </a:lnTo>
                <a:lnTo>
                  <a:pt x="357022" y="1936750"/>
                </a:lnTo>
                <a:lnTo>
                  <a:pt x="337108" y="1974850"/>
                </a:lnTo>
                <a:lnTo>
                  <a:pt x="317715" y="2012950"/>
                </a:lnTo>
                <a:lnTo>
                  <a:pt x="298843" y="2051050"/>
                </a:lnTo>
                <a:lnTo>
                  <a:pt x="280517" y="2089150"/>
                </a:lnTo>
                <a:lnTo>
                  <a:pt x="262724" y="2127250"/>
                </a:lnTo>
                <a:lnTo>
                  <a:pt x="245465" y="2178050"/>
                </a:lnTo>
                <a:lnTo>
                  <a:pt x="228765" y="2216150"/>
                </a:lnTo>
                <a:lnTo>
                  <a:pt x="212610" y="2254250"/>
                </a:lnTo>
                <a:lnTo>
                  <a:pt x="197015" y="2305050"/>
                </a:lnTo>
                <a:lnTo>
                  <a:pt x="181978" y="2343150"/>
                </a:lnTo>
                <a:lnTo>
                  <a:pt x="167513" y="2381250"/>
                </a:lnTo>
                <a:lnTo>
                  <a:pt x="153606" y="2432050"/>
                </a:lnTo>
                <a:lnTo>
                  <a:pt x="140271" y="2470150"/>
                </a:lnTo>
                <a:lnTo>
                  <a:pt x="127508" y="2520950"/>
                </a:lnTo>
                <a:lnTo>
                  <a:pt x="115341" y="2559050"/>
                </a:lnTo>
                <a:lnTo>
                  <a:pt x="103746" y="2597150"/>
                </a:lnTo>
                <a:lnTo>
                  <a:pt x="92748" y="2647950"/>
                </a:lnTo>
                <a:lnTo>
                  <a:pt x="82334" y="2686050"/>
                </a:lnTo>
                <a:lnTo>
                  <a:pt x="72529" y="2736850"/>
                </a:lnTo>
                <a:lnTo>
                  <a:pt x="63322" y="2774950"/>
                </a:lnTo>
                <a:lnTo>
                  <a:pt x="54711" y="2825750"/>
                </a:lnTo>
                <a:lnTo>
                  <a:pt x="46723" y="2863850"/>
                </a:lnTo>
                <a:lnTo>
                  <a:pt x="39344" y="2914650"/>
                </a:lnTo>
                <a:lnTo>
                  <a:pt x="32588" y="2965450"/>
                </a:lnTo>
                <a:lnTo>
                  <a:pt x="26454" y="3003550"/>
                </a:lnTo>
                <a:lnTo>
                  <a:pt x="20955" y="3054350"/>
                </a:lnTo>
                <a:lnTo>
                  <a:pt x="16078" y="3092450"/>
                </a:lnTo>
                <a:lnTo>
                  <a:pt x="11836" y="3143250"/>
                </a:lnTo>
                <a:lnTo>
                  <a:pt x="8242" y="3194050"/>
                </a:lnTo>
                <a:lnTo>
                  <a:pt x="5283" y="3232150"/>
                </a:lnTo>
                <a:lnTo>
                  <a:pt x="2984" y="3282950"/>
                </a:lnTo>
                <a:lnTo>
                  <a:pt x="1333" y="3333750"/>
                </a:lnTo>
                <a:lnTo>
                  <a:pt x="342" y="3384550"/>
                </a:lnTo>
                <a:lnTo>
                  <a:pt x="0" y="3422650"/>
                </a:lnTo>
                <a:lnTo>
                  <a:pt x="330" y="3473450"/>
                </a:lnTo>
                <a:lnTo>
                  <a:pt x="1333" y="3524250"/>
                </a:lnTo>
                <a:lnTo>
                  <a:pt x="2984" y="3562350"/>
                </a:lnTo>
                <a:lnTo>
                  <a:pt x="5283" y="3613150"/>
                </a:lnTo>
                <a:lnTo>
                  <a:pt x="8242" y="3663950"/>
                </a:lnTo>
                <a:lnTo>
                  <a:pt x="11836" y="3702050"/>
                </a:lnTo>
                <a:lnTo>
                  <a:pt x="16078" y="3752850"/>
                </a:lnTo>
                <a:lnTo>
                  <a:pt x="20942" y="3803650"/>
                </a:lnTo>
                <a:lnTo>
                  <a:pt x="26454" y="3841750"/>
                </a:lnTo>
                <a:lnTo>
                  <a:pt x="32588" y="3892550"/>
                </a:lnTo>
                <a:lnTo>
                  <a:pt x="39344" y="3930650"/>
                </a:lnTo>
                <a:lnTo>
                  <a:pt x="46723" y="3981450"/>
                </a:lnTo>
                <a:lnTo>
                  <a:pt x="54711" y="4032250"/>
                </a:lnTo>
                <a:lnTo>
                  <a:pt x="63309" y="4070350"/>
                </a:lnTo>
                <a:lnTo>
                  <a:pt x="72517" y="4121150"/>
                </a:lnTo>
                <a:lnTo>
                  <a:pt x="82334" y="4159250"/>
                </a:lnTo>
                <a:lnTo>
                  <a:pt x="92735" y="4210050"/>
                </a:lnTo>
                <a:lnTo>
                  <a:pt x="103746" y="4248150"/>
                </a:lnTo>
                <a:lnTo>
                  <a:pt x="115328" y="4298950"/>
                </a:lnTo>
                <a:lnTo>
                  <a:pt x="127508" y="4337050"/>
                </a:lnTo>
                <a:lnTo>
                  <a:pt x="140271" y="4375150"/>
                </a:lnTo>
                <a:lnTo>
                  <a:pt x="153593" y="4425950"/>
                </a:lnTo>
                <a:lnTo>
                  <a:pt x="167500" y="4464050"/>
                </a:lnTo>
                <a:lnTo>
                  <a:pt x="181978" y="4514850"/>
                </a:lnTo>
                <a:lnTo>
                  <a:pt x="197015" y="4552950"/>
                </a:lnTo>
                <a:lnTo>
                  <a:pt x="212610" y="4591050"/>
                </a:lnTo>
                <a:lnTo>
                  <a:pt x="228765" y="4629150"/>
                </a:lnTo>
                <a:lnTo>
                  <a:pt x="245465" y="4679950"/>
                </a:lnTo>
                <a:lnTo>
                  <a:pt x="262724" y="4718050"/>
                </a:lnTo>
                <a:lnTo>
                  <a:pt x="280517" y="4756150"/>
                </a:lnTo>
                <a:lnTo>
                  <a:pt x="298843" y="4794250"/>
                </a:lnTo>
                <a:lnTo>
                  <a:pt x="317703" y="4845050"/>
                </a:lnTo>
                <a:lnTo>
                  <a:pt x="337108" y="4883150"/>
                </a:lnTo>
                <a:lnTo>
                  <a:pt x="357022" y="4921250"/>
                </a:lnTo>
                <a:lnTo>
                  <a:pt x="377469" y="4959350"/>
                </a:lnTo>
                <a:lnTo>
                  <a:pt x="398424" y="4997450"/>
                </a:lnTo>
                <a:lnTo>
                  <a:pt x="419900" y="5035550"/>
                </a:lnTo>
                <a:lnTo>
                  <a:pt x="441871" y="5073650"/>
                </a:lnTo>
                <a:lnTo>
                  <a:pt x="464362" y="5111750"/>
                </a:lnTo>
                <a:lnTo>
                  <a:pt x="487349" y="5149850"/>
                </a:lnTo>
                <a:lnTo>
                  <a:pt x="510832" y="5187950"/>
                </a:lnTo>
                <a:lnTo>
                  <a:pt x="534797" y="5226050"/>
                </a:lnTo>
                <a:lnTo>
                  <a:pt x="559257" y="5264150"/>
                </a:lnTo>
                <a:lnTo>
                  <a:pt x="584200" y="5302250"/>
                </a:lnTo>
                <a:lnTo>
                  <a:pt x="609625" y="5340350"/>
                </a:lnTo>
                <a:lnTo>
                  <a:pt x="635520" y="5378450"/>
                </a:lnTo>
                <a:lnTo>
                  <a:pt x="661885" y="5416550"/>
                </a:lnTo>
                <a:lnTo>
                  <a:pt x="688708" y="5454650"/>
                </a:lnTo>
                <a:lnTo>
                  <a:pt x="716000" y="5480050"/>
                </a:lnTo>
                <a:lnTo>
                  <a:pt x="743750" y="5518150"/>
                </a:lnTo>
                <a:lnTo>
                  <a:pt x="771956" y="5556250"/>
                </a:lnTo>
                <a:lnTo>
                  <a:pt x="800608" y="5594350"/>
                </a:lnTo>
                <a:lnTo>
                  <a:pt x="829716" y="5619750"/>
                </a:lnTo>
                <a:lnTo>
                  <a:pt x="859243" y="5657850"/>
                </a:lnTo>
                <a:lnTo>
                  <a:pt x="889228" y="5683250"/>
                </a:lnTo>
                <a:lnTo>
                  <a:pt x="919632" y="5721350"/>
                </a:lnTo>
                <a:lnTo>
                  <a:pt x="950468" y="5759450"/>
                </a:lnTo>
                <a:lnTo>
                  <a:pt x="981722" y="5784850"/>
                </a:lnTo>
                <a:lnTo>
                  <a:pt x="1013396" y="5822950"/>
                </a:lnTo>
                <a:lnTo>
                  <a:pt x="1045489" y="5848350"/>
                </a:lnTo>
                <a:lnTo>
                  <a:pt x="1077988" y="5873750"/>
                </a:lnTo>
                <a:lnTo>
                  <a:pt x="1110894" y="5911850"/>
                </a:lnTo>
                <a:lnTo>
                  <a:pt x="1144206" y="5937250"/>
                </a:lnTo>
                <a:lnTo>
                  <a:pt x="1177925" y="5975350"/>
                </a:lnTo>
                <a:lnTo>
                  <a:pt x="1246517" y="6026150"/>
                </a:lnTo>
                <a:lnTo>
                  <a:pt x="1316647" y="6076950"/>
                </a:lnTo>
                <a:lnTo>
                  <a:pt x="1352283" y="6115050"/>
                </a:lnTo>
                <a:lnTo>
                  <a:pt x="1424673" y="6165850"/>
                </a:lnTo>
                <a:lnTo>
                  <a:pt x="1535963" y="6242050"/>
                </a:lnTo>
                <a:lnTo>
                  <a:pt x="1650415" y="6318250"/>
                </a:lnTo>
                <a:lnTo>
                  <a:pt x="1689252" y="6343650"/>
                </a:lnTo>
                <a:lnTo>
                  <a:pt x="1728419" y="6356350"/>
                </a:lnTo>
                <a:lnTo>
                  <a:pt x="1847875" y="6432550"/>
                </a:lnTo>
                <a:lnTo>
                  <a:pt x="1888337" y="6445250"/>
                </a:lnTo>
                <a:lnTo>
                  <a:pt x="1929117" y="6470650"/>
                </a:lnTo>
                <a:lnTo>
                  <a:pt x="1970201" y="6483350"/>
                </a:lnTo>
                <a:lnTo>
                  <a:pt x="2053272" y="6534150"/>
                </a:lnTo>
                <a:lnTo>
                  <a:pt x="2137537" y="6559550"/>
                </a:lnTo>
                <a:lnTo>
                  <a:pt x="2180094" y="6584950"/>
                </a:lnTo>
                <a:lnTo>
                  <a:pt x="2266073" y="6610350"/>
                </a:lnTo>
                <a:lnTo>
                  <a:pt x="2309469" y="6635750"/>
                </a:lnTo>
                <a:lnTo>
                  <a:pt x="2850134" y="6788150"/>
                </a:lnTo>
                <a:lnTo>
                  <a:pt x="2896717" y="6788150"/>
                </a:lnTo>
                <a:lnTo>
                  <a:pt x="2943517" y="6800850"/>
                </a:lnTo>
                <a:lnTo>
                  <a:pt x="2990519" y="6800850"/>
                </a:lnTo>
                <a:lnTo>
                  <a:pt x="3085147" y="6826250"/>
                </a:lnTo>
                <a:lnTo>
                  <a:pt x="3180575" y="6826250"/>
                </a:lnTo>
                <a:lnTo>
                  <a:pt x="3228568" y="6838950"/>
                </a:lnTo>
                <a:lnTo>
                  <a:pt x="3325126" y="6838950"/>
                </a:lnTo>
                <a:lnTo>
                  <a:pt x="3373666" y="6851650"/>
                </a:lnTo>
                <a:lnTo>
                  <a:pt x="3677501" y="6851650"/>
                </a:lnTo>
                <a:lnTo>
                  <a:pt x="3677501" y="6854825"/>
                </a:lnTo>
                <a:lnTo>
                  <a:pt x="7848613" y="6854825"/>
                </a:lnTo>
                <a:lnTo>
                  <a:pt x="7848613" y="0"/>
                </a:lnTo>
                <a:close/>
              </a:path>
            </a:pathLst>
          </a:custGeom>
          <a:solidFill>
            <a:srgbClr val="003BB2"/>
          </a:solidFill>
        </p:spPr>
        <p:txBody>
          <a:bodyPr wrap="square" lIns="0" tIns="0" rIns="0" bIns="0" rtlCol="0"/>
          <a:lstStyle/>
          <a:p/>
        </p:txBody>
      </p:sp>
      <p:pic>
        <p:nvPicPr>
          <p:cNvPr id="4" name="object 4"/>
          <p:cNvPicPr/>
          <p:nvPr/>
        </p:nvPicPr>
        <p:blipFill>
          <a:blip r:embed="rId2"/>
          <a:stretch>
            <a:fillRect/>
          </a:stretch>
        </p:blipFill>
        <p:spPr>
          <a:xfrm>
            <a:off x="0" y="0"/>
            <a:ext cx="990600" cy="990600"/>
          </a:xfrm>
          <a:prstGeom prst="rect">
            <a:avLst/>
          </a:prstGeom>
        </p:spPr>
      </p:pic>
      <p:grpSp>
        <p:nvGrpSpPr>
          <p:cNvPr id="5" name="object 5"/>
          <p:cNvGrpSpPr/>
          <p:nvPr/>
        </p:nvGrpSpPr>
        <p:grpSpPr>
          <a:xfrm>
            <a:off x="6400800" y="6477000"/>
            <a:ext cx="1143000" cy="381000"/>
            <a:chOff x="6400800" y="6477000"/>
            <a:chExt cx="1143000" cy="381000"/>
          </a:xfrm>
        </p:grpSpPr>
        <p:sp>
          <p:nvSpPr>
            <p:cNvPr id="6" name="object 6"/>
            <p:cNvSpPr/>
            <p:nvPr/>
          </p:nvSpPr>
          <p:spPr>
            <a:xfrm>
              <a:off x="6400800" y="6477000"/>
              <a:ext cx="381000" cy="381000"/>
            </a:xfrm>
            <a:custGeom>
              <a:rect l="l" t="t" r="r" b="b"/>
              <a:pathLst>
                <a:path w="381000" h="381000">
                  <a:moveTo>
                    <a:pt x="381000" y="381000"/>
                  </a:moveTo>
                  <a:lnTo>
                    <a:pt x="0" y="381000"/>
                  </a:lnTo>
                  <a:lnTo>
                    <a:pt x="0" y="0"/>
                  </a:lnTo>
                  <a:lnTo>
                    <a:pt x="381000" y="0"/>
                  </a:lnTo>
                  <a:lnTo>
                    <a:pt x="381000" y="47625"/>
                  </a:lnTo>
                  <a:lnTo>
                    <a:pt x="190500" y="47625"/>
                  </a:lnTo>
                  <a:lnTo>
                    <a:pt x="47625" y="190500"/>
                  </a:lnTo>
                  <a:lnTo>
                    <a:pt x="83343" y="190500"/>
                  </a:lnTo>
                  <a:lnTo>
                    <a:pt x="83343" y="333375"/>
                  </a:lnTo>
                  <a:lnTo>
                    <a:pt x="381000" y="333375"/>
                  </a:lnTo>
                  <a:lnTo>
                    <a:pt x="381000" y="381000"/>
                  </a:lnTo>
                  <a:close/>
                </a:path>
                <a:path w="381000" h="381000">
                  <a:moveTo>
                    <a:pt x="244078" y="101203"/>
                  </a:moveTo>
                  <a:lnTo>
                    <a:pt x="190500" y="47625"/>
                  </a:lnTo>
                  <a:lnTo>
                    <a:pt x="381000" y="47625"/>
                  </a:lnTo>
                  <a:lnTo>
                    <a:pt x="381000" y="65484"/>
                  </a:lnTo>
                  <a:lnTo>
                    <a:pt x="244078" y="65484"/>
                  </a:lnTo>
                  <a:lnTo>
                    <a:pt x="244078" y="101203"/>
                  </a:lnTo>
                  <a:close/>
                </a:path>
                <a:path w="381000" h="381000">
                  <a:moveTo>
                    <a:pt x="381000" y="333375"/>
                  </a:moveTo>
                  <a:lnTo>
                    <a:pt x="297656" y="333375"/>
                  </a:lnTo>
                  <a:lnTo>
                    <a:pt x="297656" y="190500"/>
                  </a:lnTo>
                  <a:lnTo>
                    <a:pt x="333375" y="190500"/>
                  </a:lnTo>
                  <a:lnTo>
                    <a:pt x="279796" y="136921"/>
                  </a:lnTo>
                  <a:lnTo>
                    <a:pt x="279796" y="65484"/>
                  </a:lnTo>
                  <a:lnTo>
                    <a:pt x="381000" y="65484"/>
                  </a:lnTo>
                  <a:lnTo>
                    <a:pt x="381000" y="333375"/>
                  </a:lnTo>
                  <a:close/>
                </a:path>
              </a:pathLst>
            </a:custGeom>
            <a:solidFill>
              <a:srgbClr val="003BB2"/>
            </a:solidFill>
          </p:spPr>
          <p:txBody>
            <a:bodyPr wrap="square" lIns="0" tIns="0" rIns="0" bIns="0" rtlCol="0"/>
            <a:lstStyle/>
            <a:p/>
          </p:txBody>
        </p:sp>
        <p:sp>
          <p:nvSpPr>
            <p:cNvPr id="7" name="object 7"/>
            <p:cNvSpPr/>
            <p:nvPr/>
          </p:nvSpPr>
          <p:spPr>
            <a:xfrm>
              <a:off x="6484143" y="6542484"/>
              <a:ext cx="214629" cy="267970"/>
            </a:xfrm>
            <a:custGeom>
              <a:rect l="l" t="t" r="r" b="b"/>
              <a:pathLst>
                <a:path w="214627" h="267970">
                  <a:moveTo>
                    <a:pt x="196453" y="71437"/>
                  </a:moveTo>
                  <a:lnTo>
                    <a:pt x="160734" y="35718"/>
                  </a:lnTo>
                  <a:lnTo>
                    <a:pt x="160734" y="0"/>
                  </a:lnTo>
                  <a:lnTo>
                    <a:pt x="196453" y="0"/>
                  </a:lnTo>
                  <a:lnTo>
                    <a:pt x="196453" y="71437"/>
                  </a:lnTo>
                  <a:close/>
                </a:path>
                <a:path w="214627" h="267970">
                  <a:moveTo>
                    <a:pt x="89296" y="267890"/>
                  </a:moveTo>
                  <a:lnTo>
                    <a:pt x="0" y="267890"/>
                  </a:lnTo>
                  <a:lnTo>
                    <a:pt x="0" y="125015"/>
                  </a:lnTo>
                  <a:lnTo>
                    <a:pt x="214312" y="125015"/>
                  </a:lnTo>
                  <a:lnTo>
                    <a:pt x="214312" y="196453"/>
                  </a:lnTo>
                  <a:lnTo>
                    <a:pt x="89296" y="196453"/>
                  </a:lnTo>
                  <a:lnTo>
                    <a:pt x="89296" y="267890"/>
                  </a:lnTo>
                  <a:close/>
                </a:path>
                <a:path w="214627" h="267970">
                  <a:moveTo>
                    <a:pt x="214312" y="267890"/>
                  </a:moveTo>
                  <a:lnTo>
                    <a:pt x="125015" y="267890"/>
                  </a:lnTo>
                  <a:lnTo>
                    <a:pt x="125015" y="196453"/>
                  </a:lnTo>
                  <a:lnTo>
                    <a:pt x="214312" y="196453"/>
                  </a:lnTo>
                  <a:lnTo>
                    <a:pt x="214312" y="267890"/>
                  </a:lnTo>
                  <a:close/>
                </a:path>
              </a:pathLst>
            </a:custGeom>
            <a:solidFill>
              <a:srgbClr val="002F8E"/>
            </a:solidFill>
          </p:spPr>
          <p:txBody>
            <a:bodyPr wrap="square" lIns="0" tIns="0" rIns="0" bIns="0" rtlCol="0"/>
            <a:lstStyle/>
            <a:p/>
          </p:txBody>
        </p:sp>
        <p:sp>
          <p:nvSpPr>
            <p:cNvPr id="8" name="object 8"/>
            <p:cNvSpPr/>
            <p:nvPr/>
          </p:nvSpPr>
          <p:spPr>
            <a:xfrm>
              <a:off x="6448425" y="6524625"/>
              <a:ext cx="285750" cy="285750"/>
            </a:xfrm>
            <a:custGeom>
              <a:rect l="l" t="t" r="r" b="b"/>
              <a:pathLst>
                <a:path w="285750" h="285750">
                  <a:moveTo>
                    <a:pt x="285750" y="142875"/>
                  </a:moveTo>
                  <a:lnTo>
                    <a:pt x="0" y="142875"/>
                  </a:lnTo>
                  <a:lnTo>
                    <a:pt x="142875" y="0"/>
                  </a:lnTo>
                  <a:lnTo>
                    <a:pt x="285750" y="142875"/>
                  </a:lnTo>
                  <a:close/>
                </a:path>
                <a:path w="285750" h="285750">
                  <a:moveTo>
                    <a:pt x="160734" y="285750"/>
                  </a:moveTo>
                  <a:lnTo>
                    <a:pt x="125015" y="285750"/>
                  </a:lnTo>
                  <a:lnTo>
                    <a:pt x="125015" y="214312"/>
                  </a:lnTo>
                  <a:lnTo>
                    <a:pt x="160734" y="214312"/>
                  </a:lnTo>
                  <a:lnTo>
                    <a:pt x="160734" y="285750"/>
                  </a:lnTo>
                  <a:close/>
                </a:path>
              </a:pathLst>
            </a:custGeom>
            <a:solidFill>
              <a:srgbClr val="00236A"/>
            </a:solidFill>
          </p:spPr>
          <p:txBody>
            <a:bodyPr wrap="square" lIns="0" tIns="0" rIns="0" bIns="0" rtlCol="0"/>
            <a:lstStyle/>
            <a:p/>
          </p:txBody>
        </p:sp>
        <p:sp>
          <p:nvSpPr>
            <p:cNvPr id="9" name="object 9"/>
            <p:cNvSpPr/>
            <p:nvPr/>
          </p:nvSpPr>
          <p:spPr>
            <a:xfrm>
              <a:off x="6781800" y="6477000"/>
              <a:ext cx="381000" cy="381000"/>
            </a:xfrm>
            <a:custGeom>
              <a:rect l="l" t="t" r="r" b="b"/>
              <a:pathLst>
                <a:path w="381000" h="381000">
                  <a:moveTo>
                    <a:pt x="381000" y="381000"/>
                  </a:moveTo>
                  <a:lnTo>
                    <a:pt x="0" y="381000"/>
                  </a:lnTo>
                  <a:lnTo>
                    <a:pt x="0" y="0"/>
                  </a:lnTo>
                  <a:lnTo>
                    <a:pt x="381000" y="0"/>
                  </a:lnTo>
                  <a:lnTo>
                    <a:pt x="381000" y="47625"/>
                  </a:lnTo>
                  <a:lnTo>
                    <a:pt x="333375" y="47625"/>
                  </a:lnTo>
                  <a:lnTo>
                    <a:pt x="47625" y="190500"/>
                  </a:lnTo>
                  <a:lnTo>
                    <a:pt x="333375" y="333375"/>
                  </a:lnTo>
                  <a:lnTo>
                    <a:pt x="381000" y="333375"/>
                  </a:lnTo>
                  <a:lnTo>
                    <a:pt x="381000" y="381000"/>
                  </a:lnTo>
                  <a:close/>
                </a:path>
                <a:path w="381000" h="381000">
                  <a:moveTo>
                    <a:pt x="381000" y="333375"/>
                  </a:moveTo>
                  <a:lnTo>
                    <a:pt x="333375" y="333375"/>
                  </a:lnTo>
                  <a:lnTo>
                    <a:pt x="333375" y="47625"/>
                  </a:lnTo>
                  <a:lnTo>
                    <a:pt x="381000" y="47625"/>
                  </a:lnTo>
                  <a:lnTo>
                    <a:pt x="381000" y="333375"/>
                  </a:lnTo>
                  <a:close/>
                </a:path>
              </a:pathLst>
            </a:custGeom>
            <a:solidFill>
              <a:srgbClr val="003BB2"/>
            </a:solidFill>
          </p:spPr>
          <p:txBody>
            <a:bodyPr wrap="square" lIns="0" tIns="0" rIns="0" bIns="0" rtlCol="0"/>
            <a:lstStyle/>
            <a:p/>
          </p:txBody>
        </p:sp>
        <p:sp>
          <p:nvSpPr>
            <p:cNvPr id="10" name="object 10"/>
            <p:cNvSpPr/>
            <p:nvPr/>
          </p:nvSpPr>
          <p:spPr>
            <a:xfrm>
              <a:off x="6829425" y="6524625"/>
              <a:ext cx="285750" cy="285750"/>
            </a:xfrm>
            <a:custGeom>
              <a:rect l="l" t="t" r="r" b="b"/>
              <a:pathLst>
                <a:path w="285750" h="285750">
                  <a:moveTo>
                    <a:pt x="285750" y="285750"/>
                  </a:moveTo>
                  <a:lnTo>
                    <a:pt x="0" y="142875"/>
                  </a:lnTo>
                  <a:lnTo>
                    <a:pt x="285750" y="0"/>
                  </a:lnTo>
                  <a:lnTo>
                    <a:pt x="285750" y="285750"/>
                  </a:lnTo>
                  <a:close/>
                </a:path>
              </a:pathLst>
            </a:custGeom>
            <a:solidFill>
              <a:srgbClr val="00236A"/>
            </a:solidFill>
          </p:spPr>
          <p:txBody>
            <a:bodyPr wrap="square" lIns="0" tIns="0" rIns="0" bIns="0" rtlCol="0"/>
            <a:lstStyle/>
            <a:p/>
          </p:txBody>
        </p:sp>
        <p:sp>
          <p:nvSpPr>
            <p:cNvPr id="11" name="object 11"/>
            <p:cNvSpPr/>
            <p:nvPr/>
          </p:nvSpPr>
          <p:spPr>
            <a:xfrm>
              <a:off x="7162800" y="6477000"/>
              <a:ext cx="381000" cy="381000"/>
            </a:xfrm>
            <a:custGeom>
              <a:rect l="l" t="t" r="r" b="b"/>
              <a:pathLst>
                <a:path w="381000" h="381000">
                  <a:moveTo>
                    <a:pt x="381000" y="381000"/>
                  </a:moveTo>
                  <a:lnTo>
                    <a:pt x="0" y="381000"/>
                  </a:lnTo>
                  <a:lnTo>
                    <a:pt x="0" y="0"/>
                  </a:lnTo>
                  <a:lnTo>
                    <a:pt x="381000" y="0"/>
                  </a:lnTo>
                  <a:lnTo>
                    <a:pt x="381000" y="47625"/>
                  </a:lnTo>
                  <a:lnTo>
                    <a:pt x="47625" y="47625"/>
                  </a:lnTo>
                  <a:lnTo>
                    <a:pt x="47625" y="333375"/>
                  </a:lnTo>
                  <a:lnTo>
                    <a:pt x="381000" y="333375"/>
                  </a:lnTo>
                  <a:lnTo>
                    <a:pt x="381000" y="381000"/>
                  </a:lnTo>
                  <a:close/>
                </a:path>
                <a:path w="381000" h="381000">
                  <a:moveTo>
                    <a:pt x="381000" y="333375"/>
                  </a:moveTo>
                  <a:lnTo>
                    <a:pt x="47625" y="333375"/>
                  </a:lnTo>
                  <a:lnTo>
                    <a:pt x="333375" y="190500"/>
                  </a:lnTo>
                  <a:lnTo>
                    <a:pt x="47625" y="47625"/>
                  </a:lnTo>
                  <a:lnTo>
                    <a:pt x="381000" y="47625"/>
                  </a:lnTo>
                  <a:lnTo>
                    <a:pt x="381000" y="333375"/>
                  </a:lnTo>
                  <a:close/>
                </a:path>
              </a:pathLst>
            </a:custGeom>
            <a:solidFill>
              <a:srgbClr val="003BB2"/>
            </a:solidFill>
          </p:spPr>
          <p:txBody>
            <a:bodyPr wrap="square" lIns="0" tIns="0" rIns="0" bIns="0" rtlCol="0"/>
            <a:lstStyle/>
            <a:p/>
          </p:txBody>
        </p:sp>
        <p:sp>
          <p:nvSpPr>
            <p:cNvPr id="12" name="object 12"/>
            <p:cNvSpPr/>
            <p:nvPr/>
          </p:nvSpPr>
          <p:spPr>
            <a:xfrm>
              <a:off x="7210425" y="6524625"/>
              <a:ext cx="285750" cy="285750"/>
            </a:xfrm>
            <a:custGeom>
              <a:rect l="l" t="t" r="r" b="b"/>
              <a:pathLst>
                <a:path w="285750" h="285750">
                  <a:moveTo>
                    <a:pt x="0" y="285750"/>
                  </a:moveTo>
                  <a:lnTo>
                    <a:pt x="0" y="0"/>
                  </a:lnTo>
                  <a:lnTo>
                    <a:pt x="285750" y="142875"/>
                  </a:lnTo>
                  <a:lnTo>
                    <a:pt x="0" y="285750"/>
                  </a:lnTo>
                  <a:close/>
                </a:path>
              </a:pathLst>
            </a:custGeom>
            <a:solidFill>
              <a:srgbClr val="00236A"/>
            </a:solidFill>
          </p:spPr>
          <p:txBody>
            <a:bodyPr wrap="square" lIns="0" tIns="0" rIns="0" bIns="0" rtlCol="0"/>
            <a:lstStyle/>
            <a:p/>
          </p:txBody>
        </p:sp>
      </p:grpSp>
      <p:pic>
        <p:nvPicPr>
          <p:cNvPr id="13" name="object 13"/>
          <p:cNvPicPr/>
          <p:nvPr/>
        </p:nvPicPr>
        <p:blipFill>
          <a:blip r:embed="rId3"/>
          <a:stretch>
            <a:fillRect/>
          </a:stretch>
        </p:blipFill>
        <p:spPr>
          <a:xfrm>
            <a:off x="1523997" y="1371599"/>
            <a:ext cx="3581399" cy="3657600"/>
          </a:xfrm>
          <a:prstGeom prst="rect">
            <a:avLst/>
          </a:prstGeom>
        </p:spPr>
      </p:pic>
      <p:sp>
        <p:nvSpPr>
          <p:cNvPr id="14" name="object 14"/>
          <p:cNvSpPr txBox="1">
            <a:spLocks noGrp="1"/>
          </p:cNvSpPr>
          <p:nvPr>
            <p:ph type="title"/>
          </p:nvPr>
        </p:nvSpPr>
        <p:spPr>
          <a:xfrm>
            <a:off x="5892800" y="1366081"/>
            <a:ext cx="2463800" cy="3317240"/>
          </a:xfrm>
          <a:prstGeom prst="rect">
            <a:avLst/>
          </a:prstGeom>
        </p:spPr>
        <p:txBody>
          <a:bodyPr vert="horz" wrap="square" lIns="0" tIns="12700" rIns="0" bIns="0" rtlCol="0">
            <a:spAutoFit/>
          </a:bodyPr>
          <a:lstStyle/>
          <a:p>
            <a:pPr marL="12700" marR="5080" algn="ctr">
              <a:lnSpc>
                <a:spcPct val="150000"/>
              </a:lnSpc>
              <a:spcBef>
                <a:spcPts val="100"/>
              </a:spcBef>
            </a:pPr>
            <a:r>
              <a:rPr sz="4800" spc="-20">
                <a:solidFill>
                  <a:srgbClr val="FFF40F"/>
                </a:solidFill>
              </a:rPr>
              <a:t>第二节</a:t>
            </a:r>
            <a:r>
              <a:rPr sz="4800" spc="-50">
                <a:solidFill>
                  <a:srgbClr val="FFF40F"/>
                </a:solidFill>
              </a:rPr>
              <a:t> </a:t>
            </a:r>
            <a:r>
              <a:rPr sz="4800" spc="-20">
                <a:solidFill>
                  <a:srgbClr val="FFF40F"/>
                </a:solidFill>
              </a:rPr>
              <a:t>信息和</a:t>
            </a:r>
            <a:r>
              <a:rPr sz="4800" spc="-50">
                <a:solidFill>
                  <a:srgbClr val="FFF40F"/>
                </a:solidFill>
              </a:rPr>
              <a:t> </a:t>
            </a:r>
            <a:r>
              <a:rPr sz="4800" spc="-15">
                <a:solidFill>
                  <a:srgbClr val="FFF40F"/>
                </a:solidFill>
              </a:rPr>
              <a:t>信息资源</a:t>
            </a:r>
            <a:endParaRPr sz="4800"/>
          </a:p>
        </p:txBody>
      </p:sp>
      <p:sp>
        <p:nvSpPr>
          <p:cNvPr id="15" name="object 15"/>
          <p:cNvSpPr txBox="1"/>
          <p:nvPr/>
        </p:nvSpPr>
        <p:spPr>
          <a:xfrm>
            <a:off x="3471068" y="6536213"/>
            <a:ext cx="2202180" cy="177800"/>
          </a:xfrm>
          <a:prstGeom prst="rect">
            <a:avLst/>
          </a:prstGeom>
        </p:spPr>
        <p:txBody>
          <a:bodyPr vert="horz" wrap="square" lIns="0" tIns="0" rIns="0" bIns="0" rtlCol="0">
            <a:spAutoFit/>
          </a:bodyPr>
          <a:lstStyle/>
          <a:p>
            <a:pPr marL="12700">
              <a:lnSpc>
                <a:spcPts val="1370"/>
              </a:lnSpc>
            </a:pPr>
            <a:r>
              <a:rPr sz="1200" spc="-35">
                <a:solidFill>
                  <a:srgbClr val="D1D1D1"/>
                </a:solidFill>
                <a:latin typeface="宋体"/>
                <a:cs typeface="宋体"/>
              </a:rPr>
              <a:t>网络信息检索第一章 张胜光制作</a:t>
            </a:r>
            <a:endParaRPr sz="1200">
              <a:latin typeface="宋体"/>
              <a:cs typeface="宋体"/>
            </a:endParaRPr>
          </a:p>
        </p:txBody>
      </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1219200" y="977900"/>
            <a:ext cx="6858000" cy="5345111"/>
          </a:xfrm>
          <a:prstGeom prst="rect">
            <a:avLst/>
          </a:prstGeom>
        </p:spPr>
      </p:pic>
      <p:sp>
        <p:nvSpPr>
          <p:cNvPr id="3" name="object 3"/>
          <p:cNvSpPr txBox="1">
            <a:spLocks noGrp="1"/>
          </p:cNvSpPr>
          <p:nvPr>
            <p:ph type="title"/>
          </p:nvPr>
        </p:nvSpPr>
        <p:spPr>
          <a:xfrm>
            <a:off x="2635250" y="126682"/>
            <a:ext cx="2819400" cy="695960"/>
          </a:xfrm>
          <a:prstGeom prst="rect">
            <a:avLst/>
          </a:prstGeom>
        </p:spPr>
        <p:txBody>
          <a:bodyPr vert="horz" wrap="square" lIns="0" tIns="12700" rIns="0" bIns="0" rtlCol="0">
            <a:spAutoFit/>
          </a:bodyPr>
          <a:lstStyle/>
          <a:p>
            <a:pPr marL="12700">
              <a:lnSpc>
                <a:spcPct val="100000"/>
              </a:lnSpc>
              <a:spcBef>
                <a:spcPts val="100"/>
              </a:spcBef>
            </a:pPr>
            <a:r>
              <a:rPr b="1" spc="-10">
                <a:solidFill>
                  <a:srgbClr val="FF0000"/>
                </a:solidFill>
                <a:latin typeface="Microsoft JhengHei"/>
                <a:cs typeface="Microsoft JhengHei"/>
              </a:rPr>
              <a:t>钓鱼的烦恼</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38</a:t>
            </a:fld>
          </a:p>
        </p:txBody>
      </p:sp>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650240" y="1277727"/>
            <a:ext cx="8255000" cy="4140200"/>
          </a:xfrm>
          <a:prstGeom prst="rect">
            <a:avLst/>
          </a:prstGeom>
        </p:spPr>
        <p:txBody>
          <a:bodyPr vert="horz" wrap="square" lIns="0" tIns="12700" rIns="0" bIns="0" rtlCol="0">
            <a:spAutoFit/>
          </a:bodyPr>
          <a:lstStyle/>
          <a:p>
            <a:pPr marL="12700" marR="5080" indent="800100">
              <a:lnSpc>
                <a:spcPct val="150000"/>
              </a:lnSpc>
              <a:spcBef>
                <a:spcPts val="100"/>
              </a:spcBef>
            </a:pPr>
            <a:r>
              <a:rPr sz="3600">
                <a:solidFill>
                  <a:srgbClr val="FFFFFF"/>
                </a:solidFill>
                <a:latin typeface="黑体"/>
                <a:cs typeface="黑体"/>
              </a:rPr>
              <a:t>美国著名未来学家阿尔文·</a:t>
            </a:r>
            <a:r>
              <a:rPr sz="3600" spc="-20">
                <a:solidFill>
                  <a:srgbClr val="FFFFFF"/>
                </a:solidFill>
                <a:latin typeface="黑体"/>
                <a:cs typeface="黑体"/>
              </a:rPr>
              <a:t>托夫勒</a:t>
            </a:r>
            <a:r>
              <a:rPr sz="3600" spc="-50">
                <a:solidFill>
                  <a:srgbClr val="FFFFFF"/>
                </a:solidFill>
                <a:latin typeface="黑体"/>
                <a:cs typeface="黑体"/>
              </a:rPr>
              <a:t> </a:t>
            </a:r>
            <a:r>
              <a:rPr sz="3600" spc="-5">
                <a:solidFill>
                  <a:srgbClr val="FFFFFF"/>
                </a:solidFill>
                <a:latin typeface="黑体"/>
                <a:cs typeface="黑体"/>
              </a:rPr>
              <a:t>曾经在二十世纪八十年代初期提出：面</a:t>
            </a:r>
            <a:r>
              <a:rPr sz="3600" spc="-50">
                <a:solidFill>
                  <a:srgbClr val="FFFFFF"/>
                </a:solidFill>
                <a:latin typeface="黑体"/>
                <a:cs typeface="黑体"/>
              </a:rPr>
              <a:t> 对</a:t>
            </a:r>
            <a:r>
              <a:rPr sz="3600" spc="900">
                <a:solidFill>
                  <a:srgbClr val="FFFFFF"/>
                </a:solidFill>
                <a:latin typeface="黑体"/>
                <a:cs typeface="黑体"/>
              </a:rPr>
              <a:t>                      </a:t>
            </a:r>
            <a:r>
              <a:rPr sz="3600" spc="-50">
                <a:solidFill>
                  <a:srgbClr val="FFFFFF"/>
                </a:solidFill>
                <a:latin typeface="黑体"/>
                <a:cs typeface="黑体"/>
              </a:rPr>
              <a:t>“</a:t>
            </a:r>
            <a:r>
              <a:rPr sz="3600" spc="900">
                <a:solidFill>
                  <a:srgbClr val="FFFFFF"/>
                </a:solidFill>
                <a:latin typeface="黑体"/>
                <a:cs typeface="黑体"/>
              </a:rPr>
              <a:t>                      </a:t>
            </a:r>
            <a:r>
              <a:rPr sz="3600" spc="-10">
                <a:solidFill>
                  <a:srgbClr val="FFFFFF"/>
                </a:solidFill>
                <a:latin typeface="黑体"/>
                <a:cs typeface="黑体"/>
              </a:rPr>
              <a:t>第三次浪潮</a:t>
            </a:r>
            <a:r>
              <a:rPr sz="3600" spc="900">
                <a:solidFill>
                  <a:srgbClr val="FFFFFF"/>
                </a:solidFill>
                <a:latin typeface="黑体"/>
                <a:cs typeface="黑体"/>
              </a:rPr>
              <a:t>                 </a:t>
            </a:r>
            <a:r>
              <a:rPr sz="3600" spc="-5">
                <a:solidFill>
                  <a:srgbClr val="FFFFFF"/>
                </a:solidFill>
                <a:latin typeface="黑体"/>
                <a:cs typeface="黑体"/>
              </a:rPr>
              <a:t>”文明的冲击，每个人都要自觉地扫除三</a:t>
            </a:r>
            <a:r>
              <a:rPr sz="3600">
                <a:solidFill>
                  <a:srgbClr val="FFFFFF"/>
                </a:solidFill>
                <a:latin typeface="黑体"/>
                <a:cs typeface="黑体"/>
              </a:rPr>
              <a:t>种文盲，即</a:t>
            </a:r>
            <a:r>
              <a:rPr sz="3600" spc="-5">
                <a:solidFill>
                  <a:srgbClr val="FFF40F"/>
                </a:solidFill>
                <a:latin typeface="黑体"/>
                <a:cs typeface="黑体"/>
              </a:rPr>
              <a:t>文字文盲、计算机文盲和传播</a:t>
            </a:r>
            <a:r>
              <a:rPr sz="3600">
                <a:solidFill>
                  <a:srgbClr val="FFF40F"/>
                </a:solidFill>
                <a:latin typeface="黑体"/>
                <a:cs typeface="黑体"/>
              </a:rPr>
              <a:t>媒介文盲</a:t>
            </a:r>
            <a:r>
              <a:rPr sz="3600" spc="-50">
                <a:solidFill>
                  <a:srgbClr val="FFFFFF"/>
                </a:solidFill>
                <a:latin typeface="黑体"/>
                <a:cs typeface="黑体"/>
              </a:rPr>
              <a:t>。</a:t>
            </a:r>
            <a:endParaRPr sz="3600">
              <a:latin typeface="黑体"/>
              <a:cs typeface="黑体"/>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39</a:t>
            </a:fld>
          </a:p>
        </p:txBody>
      </p:sp>
      <p:sp>
        <p:nvSpPr>
          <p:cNvPr id="3" name="object 3"/>
          <p:cNvSpPr txBox="1">
            <a:spLocks noGrp="1"/>
          </p:cNvSpPr>
          <p:nvPr>
            <p:ph type="title"/>
          </p:nvPr>
        </p:nvSpPr>
        <p:spPr>
          <a:xfrm>
            <a:off x="2324100" y="158432"/>
            <a:ext cx="4495800" cy="695960"/>
          </a:xfrm>
          <a:prstGeom prst="rect">
            <a:avLst/>
          </a:prstGeom>
        </p:spPr>
        <p:txBody>
          <a:bodyPr vert="horz" wrap="square" lIns="0" tIns="12700" rIns="0" bIns="0" rtlCol="0">
            <a:spAutoFit/>
          </a:bodyPr>
          <a:lstStyle/>
          <a:p>
            <a:pPr marL="12700">
              <a:lnSpc>
                <a:spcPct val="100000"/>
              </a:lnSpc>
              <a:spcBef>
                <a:spcPts val="100"/>
              </a:spcBef>
            </a:pPr>
            <a:r>
              <a:rPr spc="-10"/>
              <a:t>我们需要扫盲吗？</a:t>
            </a:r>
          </a:p>
        </p:txBody>
      </p:sp>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476500" y="279876"/>
            <a:ext cx="2819400" cy="695960"/>
          </a:xfrm>
          <a:prstGeom prst="rect">
            <a:avLst/>
          </a:prstGeom>
        </p:spPr>
        <p:txBody>
          <a:bodyPr vert="horz" wrap="square" lIns="0" tIns="12700" rIns="0" bIns="0" rtlCol="0">
            <a:spAutoFit/>
          </a:bodyPr>
          <a:lstStyle/>
          <a:p>
            <a:pPr marL="12700">
              <a:lnSpc>
                <a:spcPct val="100000"/>
              </a:lnSpc>
              <a:spcBef>
                <a:spcPts val="100"/>
              </a:spcBef>
            </a:pPr>
            <a:r>
              <a:rPr spc="-10"/>
              <a:t>大家的风采</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40</a:t>
            </a:fld>
          </a:p>
        </p:txBody>
      </p:sp>
      <p:sp>
        <p:nvSpPr>
          <p:cNvPr id="3" name="object 3"/>
          <p:cNvSpPr txBox="1"/>
          <p:nvPr/>
        </p:nvSpPr>
        <p:spPr>
          <a:xfrm>
            <a:off x="726440" y="1062123"/>
            <a:ext cx="7912100" cy="4744085"/>
          </a:xfrm>
          <a:prstGeom prst="rect">
            <a:avLst/>
          </a:prstGeom>
        </p:spPr>
        <p:txBody>
          <a:bodyPr vert="horz" wrap="square" lIns="0" tIns="12700" rIns="0" bIns="0" rtlCol="0">
            <a:spAutoFit/>
          </a:bodyPr>
          <a:lstStyle/>
          <a:p>
            <a:pPr marL="12700" marR="5080" indent="1028700" algn="just">
              <a:lnSpc>
                <a:spcPct val="140000"/>
              </a:lnSpc>
              <a:spcBef>
                <a:spcPts val="100"/>
              </a:spcBef>
            </a:pPr>
            <a:r>
              <a:rPr sz="3600" spc="-5">
                <a:solidFill>
                  <a:srgbClr val="FFFFFF"/>
                </a:solidFill>
                <a:latin typeface="黑体"/>
                <a:cs typeface="黑体"/>
              </a:rPr>
              <a:t>李政道教授曾经在一次科学演讲的</a:t>
            </a:r>
            <a:r>
              <a:rPr sz="3600">
                <a:solidFill>
                  <a:srgbClr val="FFFFFF"/>
                </a:solidFill>
                <a:latin typeface="黑体"/>
                <a:cs typeface="黑体"/>
              </a:rPr>
              <a:t>开场白中这样说道：“到昨天晚上11</a:t>
            </a:r>
            <a:r>
              <a:rPr sz="3600" spc="-50">
                <a:solidFill>
                  <a:srgbClr val="FFFFFF"/>
                </a:solidFill>
                <a:latin typeface="黑体"/>
                <a:cs typeface="黑体"/>
              </a:rPr>
              <a:t>点 </a:t>
            </a:r>
            <a:r>
              <a:rPr sz="3600">
                <a:solidFill>
                  <a:srgbClr val="FFFFFF"/>
                </a:solidFill>
                <a:latin typeface="黑体"/>
                <a:cs typeface="黑体"/>
              </a:rPr>
              <a:t>30</a:t>
            </a:r>
            <a:r>
              <a:rPr sz="3600" spc="-5">
                <a:solidFill>
                  <a:srgbClr val="FFFFFF"/>
                </a:solidFill>
                <a:latin typeface="黑体"/>
                <a:cs typeface="黑体"/>
              </a:rPr>
              <a:t>分为止，世界物理学前沿的发展情况</a:t>
            </a:r>
            <a:r>
              <a:rPr sz="3600" spc="-50">
                <a:solidFill>
                  <a:srgbClr val="FFFFFF"/>
                </a:solidFill>
                <a:latin typeface="黑体"/>
                <a:cs typeface="黑体"/>
              </a:rPr>
              <a:t> </a:t>
            </a:r>
            <a:r>
              <a:rPr sz="3600" spc="-10">
                <a:solidFill>
                  <a:srgbClr val="FFFFFF"/>
                </a:solidFill>
                <a:latin typeface="黑体"/>
                <a:cs typeface="黑体"/>
              </a:rPr>
              <a:t>是这样的：……”。</a:t>
            </a:r>
            <a:endParaRPr sz="3600">
              <a:latin typeface="黑体"/>
              <a:cs typeface="黑体"/>
            </a:endParaRPr>
          </a:p>
          <a:p>
            <a:pPr marL="12700" marR="5080" indent="1028700">
              <a:lnSpc>
                <a:spcPct val="140000"/>
              </a:lnSpc>
              <a:spcBef>
                <a:spcPts val="865"/>
              </a:spcBef>
            </a:pPr>
            <a:r>
              <a:rPr sz="3600" spc="-5">
                <a:solidFill>
                  <a:srgbClr val="FFFFFF"/>
                </a:solidFill>
                <a:latin typeface="黑体"/>
                <a:cs typeface="黑体"/>
              </a:rPr>
              <a:t>借助现代信息技术，我们也可以做</a:t>
            </a:r>
            <a:r>
              <a:rPr sz="3600" spc="-10">
                <a:solidFill>
                  <a:srgbClr val="FFFFFF"/>
                </a:solidFill>
                <a:latin typeface="黑体"/>
                <a:cs typeface="黑体"/>
              </a:rPr>
              <a:t>到这一点。</a:t>
            </a:r>
            <a:endParaRPr sz="3600">
              <a:latin typeface="黑体"/>
              <a:cs typeface="黑体"/>
            </a:endParaRPr>
          </a:p>
        </p:txBody>
      </p:sp>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612140" y="1266911"/>
            <a:ext cx="7818120" cy="3098165"/>
          </a:xfrm>
          <a:prstGeom prst="rect">
            <a:avLst/>
          </a:prstGeom>
        </p:spPr>
        <p:txBody>
          <a:bodyPr vert="horz" wrap="square" lIns="0" tIns="12700" rIns="0" bIns="0" rtlCol="0">
            <a:spAutoFit/>
          </a:bodyPr>
          <a:lstStyle/>
          <a:p>
            <a:pPr marL="12700" marR="5080" indent="934085" algn="just">
              <a:lnSpc>
                <a:spcPct val="140000"/>
              </a:lnSpc>
              <a:spcBef>
                <a:spcPts val="100"/>
              </a:spcBef>
            </a:pPr>
            <a:r>
              <a:rPr sz="3600" spc="-5">
                <a:solidFill>
                  <a:srgbClr val="FFFFFF"/>
                </a:solidFill>
                <a:latin typeface="黑体"/>
                <a:cs typeface="黑体"/>
              </a:rPr>
              <a:t>因此，学习必要的信息检索知识，</a:t>
            </a:r>
            <a:r>
              <a:rPr sz="3600" spc="-50">
                <a:solidFill>
                  <a:srgbClr val="FFFFFF"/>
                </a:solidFill>
                <a:latin typeface="黑体"/>
                <a:cs typeface="黑体"/>
              </a:rPr>
              <a:t> </a:t>
            </a:r>
            <a:r>
              <a:rPr sz="3600" spc="-5">
                <a:solidFill>
                  <a:srgbClr val="FFFFFF"/>
                </a:solidFill>
                <a:latin typeface="黑体"/>
                <a:cs typeface="黑体"/>
              </a:rPr>
              <a:t>掌握现代化的信息检索技术，不断发现和寻找对自己研究工作有用的新的信息资源，对每一个科技人员来说都是非常</a:t>
            </a:r>
            <a:endParaRPr sz="3600">
              <a:latin typeface="黑体"/>
              <a:cs typeface="黑体"/>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41</a:t>
            </a:fld>
          </a:p>
        </p:txBody>
      </p:sp>
      <p:sp>
        <p:nvSpPr>
          <p:cNvPr id="3" name="object 3"/>
          <p:cNvSpPr txBox="1"/>
          <p:nvPr/>
        </p:nvSpPr>
        <p:spPr>
          <a:xfrm>
            <a:off x="612140" y="4558751"/>
            <a:ext cx="1854200" cy="574040"/>
          </a:xfrm>
          <a:prstGeom prst="rect">
            <a:avLst/>
          </a:prstGeom>
        </p:spPr>
        <p:txBody>
          <a:bodyPr vert="horz" wrap="square" lIns="0" tIns="12700" rIns="0" bIns="0" rtlCol="0">
            <a:spAutoFit/>
          </a:bodyPr>
          <a:lstStyle/>
          <a:p>
            <a:pPr marL="12700">
              <a:lnSpc>
                <a:spcPct val="100000"/>
              </a:lnSpc>
              <a:spcBef>
                <a:spcPts val="100"/>
              </a:spcBef>
            </a:pPr>
            <a:r>
              <a:rPr sz="3600" spc="-15">
                <a:solidFill>
                  <a:srgbClr val="FFFFFF"/>
                </a:solidFill>
                <a:latin typeface="黑体"/>
                <a:cs typeface="黑体"/>
              </a:rPr>
              <a:t>重要的。</a:t>
            </a:r>
            <a:endParaRPr sz="3600">
              <a:latin typeface="黑体"/>
              <a:cs typeface="黑体"/>
            </a:endParaRPr>
          </a:p>
        </p:txBody>
      </p:sp>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838325" y="205740"/>
            <a:ext cx="4597400" cy="756920"/>
          </a:xfrm>
          <a:prstGeom prst="rect">
            <a:avLst/>
          </a:prstGeom>
        </p:spPr>
        <p:txBody>
          <a:bodyPr vert="horz" wrap="square" lIns="0" tIns="12700" rIns="0" bIns="0" rtlCol="0">
            <a:spAutoFit/>
          </a:bodyPr>
          <a:lstStyle/>
          <a:p>
            <a:pPr marL="12700">
              <a:lnSpc>
                <a:spcPct val="100000"/>
              </a:lnSpc>
              <a:spcBef>
                <a:spcPts val="100"/>
              </a:spcBef>
              <a:tabLst>
                <a:tab pos="2145665"/>
              </a:tabLst>
            </a:pPr>
            <a:r>
              <a:rPr sz="4800" b="1" spc="165">
                <a:solidFill>
                  <a:srgbClr val="FFF40F"/>
                </a:solidFill>
                <a:latin typeface="Microsoft JhengHei"/>
                <a:cs typeface="Microsoft JhengHei"/>
              </a:rPr>
              <a:t>1.2.1</a:t>
            </a:r>
            <a:r>
              <a:rPr sz="4800" b="1">
                <a:solidFill>
                  <a:srgbClr val="FFF40F"/>
                </a:solidFill>
                <a:latin typeface="Microsoft JhengHei"/>
                <a:cs typeface="Microsoft JhengHei"/>
              </a:rPr>
              <a:t>	</a:t>
            </a:r>
            <a:r>
              <a:rPr sz="4800" b="1" spc="-15">
                <a:solidFill>
                  <a:srgbClr val="FFF40F"/>
                </a:solidFill>
                <a:latin typeface="Microsoft JhengHei"/>
                <a:cs typeface="Microsoft JhengHei"/>
              </a:rPr>
              <a:t>信息概述</a:t>
            </a:r>
            <a:endParaRPr sz="4800">
              <a:latin typeface="Microsoft JhengHei"/>
              <a:cs typeface="Microsoft JhengHei"/>
            </a:endParaRPr>
          </a:p>
        </p:txBody>
      </p:sp>
      <p:grpSp>
        <p:nvGrpSpPr>
          <p:cNvPr id="3" name="object 3"/>
          <p:cNvGrpSpPr/>
          <p:nvPr/>
        </p:nvGrpSpPr>
        <p:grpSpPr>
          <a:xfrm>
            <a:off x="2482849" y="2662237"/>
            <a:ext cx="2170430" cy="1381125"/>
            <a:chOff x="2482849" y="2662237"/>
            <a:chExt cx="2170430" cy="1381125"/>
          </a:xfrm>
        </p:grpSpPr>
        <p:sp>
          <p:nvSpPr>
            <p:cNvPr id="4" name="object 4"/>
            <p:cNvSpPr/>
            <p:nvPr/>
          </p:nvSpPr>
          <p:spPr>
            <a:xfrm>
              <a:off x="2487611" y="2667000"/>
              <a:ext cx="2160905" cy="171450"/>
            </a:xfrm>
            <a:custGeom>
              <a:rect l="l" t="t" r="r" b="b"/>
              <a:pathLst>
                <a:path w="2160904" h="171450">
                  <a:moveTo>
                    <a:pt x="1989137" y="171450"/>
                  </a:moveTo>
                  <a:lnTo>
                    <a:pt x="171450" y="171450"/>
                  </a:lnTo>
                  <a:lnTo>
                    <a:pt x="0" y="0"/>
                  </a:lnTo>
                  <a:lnTo>
                    <a:pt x="2160587" y="0"/>
                  </a:lnTo>
                  <a:lnTo>
                    <a:pt x="1989137" y="171450"/>
                  </a:lnTo>
                  <a:close/>
                </a:path>
              </a:pathLst>
            </a:custGeom>
            <a:solidFill>
              <a:srgbClr val="C75733"/>
            </a:solidFill>
          </p:spPr>
          <p:txBody>
            <a:bodyPr wrap="square" lIns="0" tIns="0" rIns="0" bIns="0" rtlCol="0"/>
            <a:lstStyle/>
            <a:p/>
          </p:txBody>
        </p:sp>
        <p:sp>
          <p:nvSpPr>
            <p:cNvPr id="5" name="object 5"/>
            <p:cNvSpPr/>
            <p:nvPr/>
          </p:nvSpPr>
          <p:spPr>
            <a:xfrm>
              <a:off x="2487611" y="3867150"/>
              <a:ext cx="2160905" cy="171450"/>
            </a:xfrm>
            <a:custGeom>
              <a:rect l="l" t="t" r="r" b="b"/>
              <a:pathLst>
                <a:path w="2160904" h="171450">
                  <a:moveTo>
                    <a:pt x="2160587" y="171450"/>
                  </a:moveTo>
                  <a:lnTo>
                    <a:pt x="0" y="171450"/>
                  </a:lnTo>
                  <a:lnTo>
                    <a:pt x="171450" y="0"/>
                  </a:lnTo>
                  <a:lnTo>
                    <a:pt x="1989137" y="0"/>
                  </a:lnTo>
                  <a:lnTo>
                    <a:pt x="2160587" y="171450"/>
                  </a:lnTo>
                  <a:close/>
                </a:path>
              </a:pathLst>
            </a:custGeom>
            <a:solidFill>
              <a:srgbClr val="932300"/>
            </a:solidFill>
          </p:spPr>
          <p:txBody>
            <a:bodyPr wrap="square" lIns="0" tIns="0" rIns="0" bIns="0" rtlCol="0"/>
            <a:lstStyle/>
            <a:p/>
          </p:txBody>
        </p:sp>
        <p:sp>
          <p:nvSpPr>
            <p:cNvPr id="6" name="object 6"/>
            <p:cNvSpPr/>
            <p:nvPr/>
          </p:nvSpPr>
          <p:spPr>
            <a:xfrm>
              <a:off x="2487611" y="2667000"/>
              <a:ext cx="171450" cy="1371600"/>
            </a:xfrm>
            <a:custGeom>
              <a:rect l="l" t="t" r="r" b="b"/>
              <a:pathLst>
                <a:path w="171450" h="1371600">
                  <a:moveTo>
                    <a:pt x="0" y="1371600"/>
                  </a:moveTo>
                  <a:lnTo>
                    <a:pt x="0" y="0"/>
                  </a:lnTo>
                  <a:lnTo>
                    <a:pt x="171450" y="171450"/>
                  </a:lnTo>
                  <a:lnTo>
                    <a:pt x="171450" y="1200150"/>
                  </a:lnTo>
                  <a:lnTo>
                    <a:pt x="0" y="1371600"/>
                  </a:lnTo>
                  <a:close/>
                </a:path>
              </a:pathLst>
            </a:custGeom>
            <a:solidFill>
              <a:srgbClr val="D58166"/>
            </a:solidFill>
          </p:spPr>
          <p:txBody>
            <a:bodyPr wrap="square" lIns="0" tIns="0" rIns="0" bIns="0" rtlCol="0"/>
            <a:lstStyle/>
            <a:p/>
          </p:txBody>
        </p:sp>
        <p:sp>
          <p:nvSpPr>
            <p:cNvPr id="7" name="object 7"/>
            <p:cNvSpPr/>
            <p:nvPr/>
          </p:nvSpPr>
          <p:spPr>
            <a:xfrm>
              <a:off x="4476749" y="2667000"/>
              <a:ext cx="171450" cy="1371600"/>
            </a:xfrm>
            <a:custGeom>
              <a:rect l="l" t="t" r="r" b="b"/>
              <a:pathLst>
                <a:path w="171450" h="1371600">
                  <a:moveTo>
                    <a:pt x="171450" y="1371600"/>
                  </a:moveTo>
                  <a:lnTo>
                    <a:pt x="0" y="1200150"/>
                  </a:lnTo>
                  <a:lnTo>
                    <a:pt x="0" y="171450"/>
                  </a:lnTo>
                  <a:lnTo>
                    <a:pt x="171450" y="0"/>
                  </a:lnTo>
                  <a:lnTo>
                    <a:pt x="171450" y="1371600"/>
                  </a:lnTo>
                  <a:close/>
                </a:path>
              </a:pathLst>
            </a:custGeom>
            <a:solidFill>
              <a:srgbClr val="6E1A00"/>
            </a:solidFill>
          </p:spPr>
          <p:txBody>
            <a:bodyPr wrap="square" lIns="0" tIns="0" rIns="0" bIns="0" rtlCol="0"/>
            <a:lstStyle/>
            <a:p/>
          </p:txBody>
        </p:sp>
        <p:sp>
          <p:nvSpPr>
            <p:cNvPr id="8" name="object 8"/>
            <p:cNvSpPr/>
            <p:nvPr/>
          </p:nvSpPr>
          <p:spPr>
            <a:xfrm>
              <a:off x="2487611" y="2667000"/>
              <a:ext cx="2160905" cy="1371600"/>
            </a:xfrm>
            <a:custGeom>
              <a:rect l="l" t="t" r="r" b="b"/>
              <a:pathLst>
                <a:path w="2160904" h="1371600">
                  <a:moveTo>
                    <a:pt x="0" y="0"/>
                  </a:moveTo>
                  <a:lnTo>
                    <a:pt x="2160587" y="0"/>
                  </a:lnTo>
                  <a:lnTo>
                    <a:pt x="2160587" y="1371600"/>
                  </a:lnTo>
                  <a:lnTo>
                    <a:pt x="0" y="1371600"/>
                  </a:lnTo>
                  <a:lnTo>
                    <a:pt x="0" y="0"/>
                  </a:lnTo>
                  <a:close/>
                </a:path>
                <a:path w="2160904" h="1371600">
                  <a:moveTo>
                    <a:pt x="0" y="0"/>
                  </a:moveTo>
                  <a:lnTo>
                    <a:pt x="171450" y="171450"/>
                  </a:lnTo>
                </a:path>
                <a:path w="2160904" h="1371600">
                  <a:moveTo>
                    <a:pt x="0" y="1371600"/>
                  </a:moveTo>
                  <a:lnTo>
                    <a:pt x="171450" y="1200150"/>
                  </a:lnTo>
                </a:path>
                <a:path w="2160904" h="1371600">
                  <a:moveTo>
                    <a:pt x="2160587" y="0"/>
                  </a:moveTo>
                  <a:lnTo>
                    <a:pt x="1989137" y="171450"/>
                  </a:lnTo>
                </a:path>
                <a:path w="2160904" h="1371600">
                  <a:moveTo>
                    <a:pt x="2160587" y="1371600"/>
                  </a:moveTo>
                  <a:lnTo>
                    <a:pt x="1989137" y="1200150"/>
                  </a:lnTo>
                </a:path>
              </a:pathLst>
            </a:custGeom>
            <a:ln w="9525">
              <a:solidFill>
                <a:srgbClr val="D1D1D1"/>
              </a:solidFill>
            </a:ln>
          </p:spPr>
          <p:txBody>
            <a:bodyPr wrap="square" lIns="0" tIns="0" rIns="0" bIns="0" rtlCol="0"/>
            <a:lstStyle/>
            <a:p/>
          </p:txBody>
        </p:sp>
      </p:grpSp>
      <p:sp>
        <p:nvSpPr>
          <p:cNvPr id="9" name="object 9"/>
          <p:cNvSpPr txBox="1"/>
          <p:nvPr/>
        </p:nvSpPr>
        <p:spPr>
          <a:xfrm>
            <a:off x="2659061" y="2838450"/>
            <a:ext cx="1818005" cy="1028700"/>
          </a:xfrm>
          <a:prstGeom prst="rect">
            <a:avLst/>
          </a:prstGeom>
          <a:solidFill>
            <a:srgbClr val="B82C00"/>
          </a:solidFill>
          <a:ln w="9525">
            <a:solidFill>
              <a:srgbClr val="D1D1D1"/>
            </a:solidFill>
          </a:ln>
        </p:spPr>
        <p:txBody>
          <a:bodyPr vert="horz" wrap="square" lIns="0" tIns="225425" rIns="0" bIns="0" rtlCol="0">
            <a:spAutoFit/>
          </a:bodyPr>
          <a:lstStyle/>
          <a:p>
            <a:pPr marL="400685">
              <a:lnSpc>
                <a:spcPct val="100000"/>
              </a:lnSpc>
              <a:spcBef>
                <a:spcPts val="1775"/>
              </a:spcBef>
            </a:pPr>
            <a:r>
              <a:rPr sz="4000" spc="-25">
                <a:solidFill>
                  <a:srgbClr val="FFFFFF"/>
                </a:solidFill>
                <a:latin typeface="黑体"/>
                <a:cs typeface="黑体"/>
              </a:rPr>
              <a:t>信息</a:t>
            </a:r>
            <a:endParaRPr sz="4000">
              <a:latin typeface="黑体"/>
              <a:cs typeface="黑体"/>
            </a:endParaRPr>
          </a:p>
        </p:txBody>
      </p:sp>
      <p:grpSp>
        <p:nvGrpSpPr>
          <p:cNvPr id="10" name="object 10"/>
          <p:cNvGrpSpPr/>
          <p:nvPr/>
        </p:nvGrpSpPr>
        <p:grpSpPr>
          <a:xfrm>
            <a:off x="4768849" y="3881437"/>
            <a:ext cx="2170430" cy="1304925"/>
            <a:chOff x="4768849" y="3881437"/>
            <a:chExt cx="2170430" cy="1304925"/>
          </a:xfrm>
        </p:grpSpPr>
        <p:sp>
          <p:nvSpPr>
            <p:cNvPr id="11" name="object 11"/>
            <p:cNvSpPr/>
            <p:nvPr/>
          </p:nvSpPr>
          <p:spPr>
            <a:xfrm>
              <a:off x="4773612" y="3886200"/>
              <a:ext cx="2160905" cy="161925"/>
            </a:xfrm>
            <a:custGeom>
              <a:rect l="l" t="t" r="r" b="b"/>
              <a:pathLst>
                <a:path w="2160904" h="161925">
                  <a:moveTo>
                    <a:pt x="1998662" y="161925"/>
                  </a:moveTo>
                  <a:lnTo>
                    <a:pt x="161925" y="161925"/>
                  </a:lnTo>
                  <a:lnTo>
                    <a:pt x="0" y="0"/>
                  </a:lnTo>
                  <a:lnTo>
                    <a:pt x="2160587" y="0"/>
                  </a:lnTo>
                  <a:lnTo>
                    <a:pt x="1998662" y="161925"/>
                  </a:lnTo>
                  <a:close/>
                </a:path>
              </a:pathLst>
            </a:custGeom>
            <a:solidFill>
              <a:srgbClr val="FF8533"/>
            </a:solidFill>
          </p:spPr>
          <p:txBody>
            <a:bodyPr wrap="square" lIns="0" tIns="0" rIns="0" bIns="0" rtlCol="0"/>
            <a:lstStyle/>
            <a:p/>
          </p:txBody>
        </p:sp>
        <p:sp>
          <p:nvSpPr>
            <p:cNvPr id="12" name="object 12"/>
            <p:cNvSpPr/>
            <p:nvPr/>
          </p:nvSpPr>
          <p:spPr>
            <a:xfrm>
              <a:off x="4773612" y="5019675"/>
              <a:ext cx="2160905" cy="161925"/>
            </a:xfrm>
            <a:custGeom>
              <a:rect l="l" t="t" r="r" b="b"/>
              <a:pathLst>
                <a:path w="2160904" h="161925">
                  <a:moveTo>
                    <a:pt x="2160587" y="161925"/>
                  </a:moveTo>
                  <a:lnTo>
                    <a:pt x="0" y="161925"/>
                  </a:lnTo>
                  <a:lnTo>
                    <a:pt x="161925" y="0"/>
                  </a:lnTo>
                  <a:lnTo>
                    <a:pt x="1998662" y="0"/>
                  </a:lnTo>
                  <a:lnTo>
                    <a:pt x="2160587" y="161925"/>
                  </a:lnTo>
                  <a:close/>
                </a:path>
              </a:pathLst>
            </a:custGeom>
            <a:solidFill>
              <a:srgbClr val="CC5100"/>
            </a:solidFill>
          </p:spPr>
          <p:txBody>
            <a:bodyPr wrap="square" lIns="0" tIns="0" rIns="0" bIns="0" rtlCol="0"/>
            <a:lstStyle/>
            <a:p/>
          </p:txBody>
        </p:sp>
        <p:sp>
          <p:nvSpPr>
            <p:cNvPr id="13" name="object 13"/>
            <p:cNvSpPr/>
            <p:nvPr/>
          </p:nvSpPr>
          <p:spPr>
            <a:xfrm>
              <a:off x="4773612" y="3886200"/>
              <a:ext cx="161925" cy="1295400"/>
            </a:xfrm>
            <a:custGeom>
              <a:rect l="l" t="t" r="r" b="b"/>
              <a:pathLst>
                <a:path w="161925" h="1295400">
                  <a:moveTo>
                    <a:pt x="0" y="1295400"/>
                  </a:moveTo>
                  <a:lnTo>
                    <a:pt x="0" y="0"/>
                  </a:lnTo>
                  <a:lnTo>
                    <a:pt x="161925" y="161925"/>
                  </a:lnTo>
                  <a:lnTo>
                    <a:pt x="161925" y="1133475"/>
                  </a:lnTo>
                  <a:lnTo>
                    <a:pt x="0" y="1295400"/>
                  </a:lnTo>
                  <a:close/>
                </a:path>
              </a:pathLst>
            </a:custGeom>
            <a:solidFill>
              <a:srgbClr val="FFA466"/>
            </a:solidFill>
          </p:spPr>
          <p:txBody>
            <a:bodyPr wrap="square" lIns="0" tIns="0" rIns="0" bIns="0" rtlCol="0"/>
            <a:lstStyle/>
            <a:p/>
          </p:txBody>
        </p:sp>
        <p:sp>
          <p:nvSpPr>
            <p:cNvPr id="14" name="object 14"/>
            <p:cNvSpPr/>
            <p:nvPr/>
          </p:nvSpPr>
          <p:spPr>
            <a:xfrm>
              <a:off x="6772275" y="3886200"/>
              <a:ext cx="161925" cy="1295400"/>
            </a:xfrm>
            <a:custGeom>
              <a:rect l="l" t="t" r="r" b="b"/>
              <a:pathLst>
                <a:path w="161925" h="1295400">
                  <a:moveTo>
                    <a:pt x="161925" y="1295400"/>
                  </a:moveTo>
                  <a:lnTo>
                    <a:pt x="0" y="1133475"/>
                  </a:lnTo>
                  <a:lnTo>
                    <a:pt x="0" y="161925"/>
                  </a:lnTo>
                  <a:lnTo>
                    <a:pt x="161925" y="0"/>
                  </a:lnTo>
                  <a:lnTo>
                    <a:pt x="161925" y="1295400"/>
                  </a:lnTo>
                  <a:close/>
                </a:path>
              </a:pathLst>
            </a:custGeom>
            <a:solidFill>
              <a:srgbClr val="993D00"/>
            </a:solidFill>
          </p:spPr>
          <p:txBody>
            <a:bodyPr wrap="square" lIns="0" tIns="0" rIns="0" bIns="0" rtlCol="0"/>
            <a:lstStyle/>
            <a:p/>
          </p:txBody>
        </p:sp>
        <p:sp>
          <p:nvSpPr>
            <p:cNvPr id="15" name="object 15"/>
            <p:cNvSpPr/>
            <p:nvPr/>
          </p:nvSpPr>
          <p:spPr>
            <a:xfrm>
              <a:off x="4773612" y="3886200"/>
              <a:ext cx="2160905" cy="1295400"/>
            </a:xfrm>
            <a:custGeom>
              <a:rect l="l" t="t" r="r" b="b"/>
              <a:pathLst>
                <a:path w="2160904" h="1295400">
                  <a:moveTo>
                    <a:pt x="0" y="0"/>
                  </a:moveTo>
                  <a:lnTo>
                    <a:pt x="2160587" y="0"/>
                  </a:lnTo>
                  <a:lnTo>
                    <a:pt x="2160587" y="1295400"/>
                  </a:lnTo>
                  <a:lnTo>
                    <a:pt x="0" y="1295400"/>
                  </a:lnTo>
                  <a:lnTo>
                    <a:pt x="0" y="0"/>
                  </a:lnTo>
                  <a:close/>
                </a:path>
                <a:path w="2160904" h="1295400">
                  <a:moveTo>
                    <a:pt x="0" y="0"/>
                  </a:moveTo>
                  <a:lnTo>
                    <a:pt x="161925" y="161925"/>
                  </a:lnTo>
                </a:path>
                <a:path w="2160904" h="1295400">
                  <a:moveTo>
                    <a:pt x="0" y="1295400"/>
                  </a:moveTo>
                  <a:lnTo>
                    <a:pt x="161925" y="1133475"/>
                  </a:lnTo>
                </a:path>
                <a:path w="2160904" h="1295400">
                  <a:moveTo>
                    <a:pt x="2160587" y="0"/>
                  </a:moveTo>
                  <a:lnTo>
                    <a:pt x="1998662" y="161925"/>
                  </a:lnTo>
                </a:path>
                <a:path w="2160904" h="1295400">
                  <a:moveTo>
                    <a:pt x="2160587" y="1295400"/>
                  </a:moveTo>
                  <a:lnTo>
                    <a:pt x="1998662" y="1133475"/>
                  </a:lnTo>
                </a:path>
              </a:pathLst>
            </a:custGeom>
            <a:ln w="9525">
              <a:solidFill>
                <a:srgbClr val="D1D1D1"/>
              </a:solidFill>
            </a:ln>
          </p:spPr>
          <p:txBody>
            <a:bodyPr wrap="square" lIns="0" tIns="0" rIns="0" bIns="0" rtlCol="0"/>
            <a:lstStyle/>
            <a:p/>
          </p:txBody>
        </p:sp>
      </p:grpSp>
      <p:sp>
        <p:nvSpPr>
          <p:cNvPr id="16" name="object 16"/>
          <p:cNvSpPr txBox="1"/>
          <p:nvPr/>
        </p:nvSpPr>
        <p:spPr>
          <a:xfrm>
            <a:off x="4935537" y="4048125"/>
            <a:ext cx="1837055" cy="971550"/>
          </a:xfrm>
          <a:prstGeom prst="rect">
            <a:avLst/>
          </a:prstGeom>
          <a:solidFill>
            <a:srgbClr val="FF6600"/>
          </a:solidFill>
          <a:ln w="9525">
            <a:solidFill>
              <a:srgbClr val="D1D1D1"/>
            </a:solidFill>
          </a:ln>
        </p:spPr>
        <p:txBody>
          <a:bodyPr vert="horz" wrap="square" lIns="0" tIns="196850" rIns="0" bIns="0" rtlCol="0">
            <a:spAutoFit/>
          </a:bodyPr>
          <a:lstStyle/>
          <a:p>
            <a:pPr marL="410209">
              <a:lnSpc>
                <a:spcPct val="100000"/>
              </a:lnSpc>
              <a:spcBef>
                <a:spcPts val="1550"/>
              </a:spcBef>
            </a:pPr>
            <a:r>
              <a:rPr sz="4000" spc="-25">
                <a:solidFill>
                  <a:srgbClr val="FFFFFF"/>
                </a:solidFill>
                <a:latin typeface="黑体"/>
                <a:cs typeface="黑体"/>
              </a:rPr>
              <a:t>知识</a:t>
            </a:r>
            <a:endParaRPr sz="4000">
              <a:latin typeface="黑体"/>
              <a:cs typeface="黑体"/>
            </a:endParaRPr>
          </a:p>
        </p:txBody>
      </p:sp>
      <p:grpSp>
        <p:nvGrpSpPr>
          <p:cNvPr id="17" name="object 17"/>
          <p:cNvGrpSpPr/>
          <p:nvPr/>
        </p:nvGrpSpPr>
        <p:grpSpPr>
          <a:xfrm>
            <a:off x="7005637" y="5024437"/>
            <a:ext cx="1838325" cy="1304925"/>
            <a:chOff x="7005637" y="5024437"/>
            <a:chExt cx="1838325" cy="1304925"/>
          </a:xfrm>
        </p:grpSpPr>
        <p:sp>
          <p:nvSpPr>
            <p:cNvPr id="18" name="object 18"/>
            <p:cNvSpPr/>
            <p:nvPr/>
          </p:nvSpPr>
          <p:spPr>
            <a:xfrm>
              <a:off x="7010400" y="5029200"/>
              <a:ext cx="1828800" cy="161925"/>
            </a:xfrm>
            <a:custGeom>
              <a:rect l="l" t="t" r="r" b="b"/>
              <a:pathLst>
                <a:path w="1828800" h="161925">
                  <a:moveTo>
                    <a:pt x="1666875" y="161925"/>
                  </a:moveTo>
                  <a:lnTo>
                    <a:pt x="161925" y="161925"/>
                  </a:lnTo>
                  <a:lnTo>
                    <a:pt x="0" y="0"/>
                  </a:lnTo>
                  <a:lnTo>
                    <a:pt x="1828800" y="0"/>
                  </a:lnTo>
                  <a:lnTo>
                    <a:pt x="1666875" y="161925"/>
                  </a:lnTo>
                  <a:close/>
                </a:path>
              </a:pathLst>
            </a:custGeom>
            <a:solidFill>
              <a:srgbClr val="8533D7"/>
            </a:solidFill>
          </p:spPr>
          <p:txBody>
            <a:bodyPr wrap="square" lIns="0" tIns="0" rIns="0" bIns="0" rtlCol="0"/>
            <a:lstStyle/>
            <a:p/>
          </p:txBody>
        </p:sp>
        <p:sp>
          <p:nvSpPr>
            <p:cNvPr id="19" name="object 19"/>
            <p:cNvSpPr/>
            <p:nvPr/>
          </p:nvSpPr>
          <p:spPr>
            <a:xfrm>
              <a:off x="7010400" y="6162675"/>
              <a:ext cx="1828800" cy="161925"/>
            </a:xfrm>
            <a:custGeom>
              <a:rect l="l" t="t" r="r" b="b"/>
              <a:pathLst>
                <a:path w="1828800" h="161925">
                  <a:moveTo>
                    <a:pt x="1828800" y="161925"/>
                  </a:moveTo>
                  <a:lnTo>
                    <a:pt x="0" y="161925"/>
                  </a:lnTo>
                  <a:lnTo>
                    <a:pt x="161925" y="0"/>
                  </a:lnTo>
                  <a:lnTo>
                    <a:pt x="1666875" y="0"/>
                  </a:lnTo>
                  <a:lnTo>
                    <a:pt x="1828800" y="161925"/>
                  </a:lnTo>
                  <a:close/>
                </a:path>
              </a:pathLst>
            </a:custGeom>
            <a:solidFill>
              <a:srgbClr val="5100A3"/>
            </a:solidFill>
          </p:spPr>
          <p:txBody>
            <a:bodyPr wrap="square" lIns="0" tIns="0" rIns="0" bIns="0" rtlCol="0"/>
            <a:lstStyle/>
            <a:p/>
          </p:txBody>
        </p:sp>
        <p:sp>
          <p:nvSpPr>
            <p:cNvPr id="20" name="object 20"/>
            <p:cNvSpPr/>
            <p:nvPr/>
          </p:nvSpPr>
          <p:spPr>
            <a:xfrm>
              <a:off x="7010400" y="5029200"/>
              <a:ext cx="161925" cy="1295400"/>
            </a:xfrm>
            <a:custGeom>
              <a:rect l="l" t="t" r="r" b="b"/>
              <a:pathLst>
                <a:path w="161925" h="1295400">
                  <a:moveTo>
                    <a:pt x="0" y="1295400"/>
                  </a:moveTo>
                  <a:lnTo>
                    <a:pt x="0" y="0"/>
                  </a:lnTo>
                  <a:lnTo>
                    <a:pt x="161925" y="161925"/>
                  </a:lnTo>
                  <a:lnTo>
                    <a:pt x="161925" y="1133475"/>
                  </a:lnTo>
                  <a:lnTo>
                    <a:pt x="0" y="1295400"/>
                  </a:lnTo>
                  <a:close/>
                </a:path>
              </a:pathLst>
            </a:custGeom>
            <a:solidFill>
              <a:srgbClr val="A466E1"/>
            </a:solidFill>
          </p:spPr>
          <p:txBody>
            <a:bodyPr wrap="square" lIns="0" tIns="0" rIns="0" bIns="0" rtlCol="0"/>
            <a:lstStyle/>
            <a:p/>
          </p:txBody>
        </p:sp>
        <p:sp>
          <p:nvSpPr>
            <p:cNvPr id="21" name="object 21"/>
            <p:cNvSpPr/>
            <p:nvPr/>
          </p:nvSpPr>
          <p:spPr>
            <a:xfrm>
              <a:off x="8677275" y="5029200"/>
              <a:ext cx="161925" cy="1295400"/>
            </a:xfrm>
            <a:custGeom>
              <a:rect l="l" t="t" r="r" b="b"/>
              <a:pathLst>
                <a:path w="161925" h="1295400">
                  <a:moveTo>
                    <a:pt x="161925" y="1295400"/>
                  </a:moveTo>
                  <a:lnTo>
                    <a:pt x="0" y="1133475"/>
                  </a:lnTo>
                  <a:lnTo>
                    <a:pt x="0" y="161925"/>
                  </a:lnTo>
                  <a:lnTo>
                    <a:pt x="161925" y="0"/>
                  </a:lnTo>
                  <a:lnTo>
                    <a:pt x="161925" y="1295400"/>
                  </a:lnTo>
                  <a:close/>
                </a:path>
              </a:pathLst>
            </a:custGeom>
            <a:solidFill>
              <a:srgbClr val="3D0079"/>
            </a:solidFill>
          </p:spPr>
          <p:txBody>
            <a:bodyPr wrap="square" lIns="0" tIns="0" rIns="0" bIns="0" rtlCol="0"/>
            <a:lstStyle/>
            <a:p/>
          </p:txBody>
        </p:sp>
        <p:sp>
          <p:nvSpPr>
            <p:cNvPr id="22" name="object 22"/>
            <p:cNvSpPr/>
            <p:nvPr/>
          </p:nvSpPr>
          <p:spPr>
            <a:xfrm>
              <a:off x="7010400" y="5029200"/>
              <a:ext cx="1828800" cy="1295400"/>
            </a:xfrm>
            <a:custGeom>
              <a:rect l="l" t="t" r="r" b="b"/>
              <a:pathLst>
                <a:path w="1828800" h="1295400">
                  <a:moveTo>
                    <a:pt x="0" y="0"/>
                  </a:moveTo>
                  <a:lnTo>
                    <a:pt x="1828800" y="0"/>
                  </a:lnTo>
                  <a:lnTo>
                    <a:pt x="1828800" y="1295400"/>
                  </a:lnTo>
                  <a:lnTo>
                    <a:pt x="0" y="1295400"/>
                  </a:lnTo>
                  <a:lnTo>
                    <a:pt x="0" y="0"/>
                  </a:lnTo>
                  <a:close/>
                </a:path>
                <a:path w="1828800" h="1295400">
                  <a:moveTo>
                    <a:pt x="0" y="0"/>
                  </a:moveTo>
                  <a:lnTo>
                    <a:pt x="161925" y="161925"/>
                  </a:lnTo>
                </a:path>
                <a:path w="1828800" h="1295400">
                  <a:moveTo>
                    <a:pt x="0" y="1295400"/>
                  </a:moveTo>
                  <a:lnTo>
                    <a:pt x="161925" y="1133475"/>
                  </a:lnTo>
                </a:path>
                <a:path w="1828800" h="1295400">
                  <a:moveTo>
                    <a:pt x="1828800" y="0"/>
                  </a:moveTo>
                  <a:lnTo>
                    <a:pt x="1666875" y="161925"/>
                  </a:lnTo>
                </a:path>
                <a:path w="1828800" h="1295400">
                  <a:moveTo>
                    <a:pt x="1828800" y="1295400"/>
                  </a:moveTo>
                  <a:lnTo>
                    <a:pt x="1666875" y="1133475"/>
                  </a:lnTo>
                </a:path>
              </a:pathLst>
            </a:custGeom>
            <a:ln w="9525">
              <a:solidFill>
                <a:srgbClr val="D1D1D1"/>
              </a:solidFill>
            </a:ln>
          </p:spPr>
          <p:txBody>
            <a:bodyPr wrap="square" lIns="0" tIns="0" rIns="0" bIns="0" rtlCol="0"/>
            <a:lstStyle/>
            <a:p/>
          </p:txBody>
        </p:sp>
      </p:grpSp>
      <p:sp>
        <p:nvSpPr>
          <p:cNvPr id="23" name="object 23"/>
          <p:cNvSpPr txBox="1"/>
          <p:nvPr/>
        </p:nvSpPr>
        <p:spPr>
          <a:xfrm>
            <a:off x="7172325" y="5191125"/>
            <a:ext cx="1504950" cy="971550"/>
          </a:xfrm>
          <a:prstGeom prst="rect">
            <a:avLst/>
          </a:prstGeom>
          <a:solidFill>
            <a:srgbClr val="6600CC"/>
          </a:solidFill>
          <a:ln w="9525">
            <a:solidFill>
              <a:srgbClr val="D1D1D1"/>
            </a:solidFill>
          </a:ln>
        </p:spPr>
        <p:txBody>
          <a:bodyPr vert="horz" wrap="square" lIns="0" tIns="196850" rIns="0" bIns="0" rtlCol="0">
            <a:spAutoFit/>
          </a:bodyPr>
          <a:lstStyle/>
          <a:p>
            <a:pPr marL="244475">
              <a:lnSpc>
                <a:spcPct val="100000"/>
              </a:lnSpc>
              <a:spcBef>
                <a:spcPts val="1550"/>
              </a:spcBef>
            </a:pPr>
            <a:r>
              <a:rPr sz="4000" spc="-25">
                <a:solidFill>
                  <a:srgbClr val="FFFF99"/>
                </a:solidFill>
                <a:latin typeface="黑体"/>
                <a:cs typeface="黑体"/>
              </a:rPr>
              <a:t>文献</a:t>
            </a:r>
            <a:endParaRPr sz="4000">
              <a:latin typeface="黑体"/>
              <a:cs typeface="黑体"/>
            </a:endParaRPr>
          </a:p>
        </p:txBody>
      </p:sp>
      <p:grpSp>
        <p:nvGrpSpPr>
          <p:cNvPr id="24" name="object 24"/>
          <p:cNvGrpSpPr/>
          <p:nvPr/>
        </p:nvGrpSpPr>
        <p:grpSpPr>
          <a:xfrm>
            <a:off x="273049" y="1138237"/>
            <a:ext cx="2170430" cy="1381125"/>
            <a:chOff x="273049" y="1138237"/>
            <a:chExt cx="2170430" cy="1381125"/>
          </a:xfrm>
        </p:grpSpPr>
        <p:sp>
          <p:nvSpPr>
            <p:cNvPr id="25" name="object 25"/>
            <p:cNvSpPr/>
            <p:nvPr/>
          </p:nvSpPr>
          <p:spPr>
            <a:xfrm>
              <a:off x="277811" y="1143000"/>
              <a:ext cx="2160905" cy="171450"/>
            </a:xfrm>
            <a:custGeom>
              <a:rect l="l" t="t" r="r" b="b"/>
              <a:pathLst>
                <a:path w="2160905" h="171450">
                  <a:moveTo>
                    <a:pt x="1989138" y="171450"/>
                  </a:moveTo>
                  <a:lnTo>
                    <a:pt x="171450" y="171450"/>
                  </a:lnTo>
                  <a:lnTo>
                    <a:pt x="0" y="0"/>
                  </a:lnTo>
                  <a:lnTo>
                    <a:pt x="2160588" y="0"/>
                  </a:lnTo>
                  <a:lnTo>
                    <a:pt x="1989138" y="171450"/>
                  </a:lnTo>
                  <a:close/>
                </a:path>
              </a:pathLst>
            </a:custGeom>
            <a:solidFill>
              <a:srgbClr val="9BFF36"/>
            </a:solidFill>
          </p:spPr>
          <p:txBody>
            <a:bodyPr wrap="square" lIns="0" tIns="0" rIns="0" bIns="0" rtlCol="0"/>
            <a:lstStyle/>
            <a:p/>
          </p:txBody>
        </p:sp>
        <p:sp>
          <p:nvSpPr>
            <p:cNvPr id="26" name="object 26"/>
            <p:cNvSpPr/>
            <p:nvPr/>
          </p:nvSpPr>
          <p:spPr>
            <a:xfrm>
              <a:off x="277811" y="2343150"/>
              <a:ext cx="2160905" cy="171450"/>
            </a:xfrm>
            <a:custGeom>
              <a:rect l="l" t="t" r="r" b="b"/>
              <a:pathLst>
                <a:path w="2160905" h="171450">
                  <a:moveTo>
                    <a:pt x="2160588" y="171450"/>
                  </a:moveTo>
                  <a:lnTo>
                    <a:pt x="0" y="171450"/>
                  </a:lnTo>
                  <a:lnTo>
                    <a:pt x="171450" y="0"/>
                  </a:lnTo>
                  <a:lnTo>
                    <a:pt x="1989138" y="0"/>
                  </a:lnTo>
                  <a:lnTo>
                    <a:pt x="2160588" y="171450"/>
                  </a:lnTo>
                  <a:close/>
                </a:path>
              </a:pathLst>
            </a:custGeom>
            <a:solidFill>
              <a:srgbClr val="67CC02"/>
            </a:solidFill>
          </p:spPr>
          <p:txBody>
            <a:bodyPr wrap="square" lIns="0" tIns="0" rIns="0" bIns="0" rtlCol="0"/>
            <a:lstStyle/>
            <a:p/>
          </p:txBody>
        </p:sp>
        <p:sp>
          <p:nvSpPr>
            <p:cNvPr id="27" name="object 27"/>
            <p:cNvSpPr/>
            <p:nvPr/>
          </p:nvSpPr>
          <p:spPr>
            <a:xfrm>
              <a:off x="277811" y="1143000"/>
              <a:ext cx="171450" cy="1371600"/>
            </a:xfrm>
            <a:custGeom>
              <a:rect l="l" t="t" r="r" b="b"/>
              <a:pathLst>
                <a:path w="171450" h="1371600">
                  <a:moveTo>
                    <a:pt x="0" y="1371600"/>
                  </a:moveTo>
                  <a:lnTo>
                    <a:pt x="0" y="0"/>
                  </a:lnTo>
                  <a:lnTo>
                    <a:pt x="171450" y="171450"/>
                  </a:lnTo>
                  <a:lnTo>
                    <a:pt x="171450" y="1200150"/>
                  </a:lnTo>
                  <a:lnTo>
                    <a:pt x="0" y="1371600"/>
                  </a:lnTo>
                  <a:close/>
                </a:path>
              </a:pathLst>
            </a:custGeom>
            <a:solidFill>
              <a:srgbClr val="B4FF68"/>
            </a:solidFill>
          </p:spPr>
          <p:txBody>
            <a:bodyPr wrap="square" lIns="0" tIns="0" rIns="0" bIns="0" rtlCol="0"/>
            <a:lstStyle/>
            <a:p/>
          </p:txBody>
        </p:sp>
        <p:sp>
          <p:nvSpPr>
            <p:cNvPr id="28" name="object 28"/>
            <p:cNvSpPr/>
            <p:nvPr/>
          </p:nvSpPr>
          <p:spPr>
            <a:xfrm>
              <a:off x="2266950" y="1143000"/>
              <a:ext cx="171450" cy="1371600"/>
            </a:xfrm>
            <a:custGeom>
              <a:rect l="l" t="t" r="r" b="b"/>
              <a:pathLst>
                <a:path w="171450" h="1371600">
                  <a:moveTo>
                    <a:pt x="171450" y="1371600"/>
                  </a:moveTo>
                  <a:lnTo>
                    <a:pt x="0" y="1200150"/>
                  </a:lnTo>
                  <a:lnTo>
                    <a:pt x="0" y="171450"/>
                  </a:lnTo>
                  <a:lnTo>
                    <a:pt x="171450" y="0"/>
                  </a:lnTo>
                  <a:lnTo>
                    <a:pt x="171450" y="1371600"/>
                  </a:lnTo>
                  <a:close/>
                </a:path>
              </a:pathLst>
            </a:custGeom>
            <a:solidFill>
              <a:srgbClr val="4D9901"/>
            </a:solidFill>
          </p:spPr>
          <p:txBody>
            <a:bodyPr wrap="square" lIns="0" tIns="0" rIns="0" bIns="0" rtlCol="0"/>
            <a:lstStyle/>
            <a:p/>
          </p:txBody>
        </p:sp>
        <p:sp>
          <p:nvSpPr>
            <p:cNvPr id="29" name="object 29"/>
            <p:cNvSpPr/>
            <p:nvPr/>
          </p:nvSpPr>
          <p:spPr>
            <a:xfrm>
              <a:off x="277811" y="1143000"/>
              <a:ext cx="2160905" cy="1371600"/>
            </a:xfrm>
            <a:custGeom>
              <a:rect l="l" t="t" r="r" b="b"/>
              <a:pathLst>
                <a:path w="2160905" h="1371600">
                  <a:moveTo>
                    <a:pt x="0" y="0"/>
                  </a:moveTo>
                  <a:lnTo>
                    <a:pt x="2160588" y="0"/>
                  </a:lnTo>
                  <a:lnTo>
                    <a:pt x="2160588" y="1371600"/>
                  </a:lnTo>
                  <a:lnTo>
                    <a:pt x="0" y="1371600"/>
                  </a:lnTo>
                  <a:lnTo>
                    <a:pt x="0" y="0"/>
                  </a:lnTo>
                  <a:close/>
                </a:path>
                <a:path w="2160905" h="1371600">
                  <a:moveTo>
                    <a:pt x="0" y="0"/>
                  </a:moveTo>
                  <a:lnTo>
                    <a:pt x="171450" y="171450"/>
                  </a:lnTo>
                </a:path>
                <a:path w="2160905" h="1371600">
                  <a:moveTo>
                    <a:pt x="0" y="1371600"/>
                  </a:moveTo>
                  <a:lnTo>
                    <a:pt x="171450" y="1200150"/>
                  </a:lnTo>
                </a:path>
                <a:path w="2160905" h="1371600">
                  <a:moveTo>
                    <a:pt x="2160588" y="0"/>
                  </a:moveTo>
                  <a:lnTo>
                    <a:pt x="1989138" y="171450"/>
                  </a:lnTo>
                </a:path>
                <a:path w="2160905" h="1371600">
                  <a:moveTo>
                    <a:pt x="2160588" y="1371600"/>
                  </a:moveTo>
                  <a:lnTo>
                    <a:pt x="1989138" y="1200150"/>
                  </a:lnTo>
                </a:path>
              </a:pathLst>
            </a:custGeom>
            <a:ln w="9525">
              <a:solidFill>
                <a:srgbClr val="D1D1D1"/>
              </a:solidFill>
            </a:ln>
          </p:spPr>
          <p:txBody>
            <a:bodyPr wrap="square" lIns="0" tIns="0" rIns="0" bIns="0" rtlCol="0"/>
            <a:lstStyle/>
            <a:p/>
          </p:txBody>
        </p:sp>
      </p:grpSp>
      <p:sp>
        <p:nvSpPr>
          <p:cNvPr id="30" name="object 30"/>
          <p:cNvSpPr txBox="1"/>
          <p:nvPr/>
        </p:nvSpPr>
        <p:spPr>
          <a:xfrm>
            <a:off x="449262" y="1314450"/>
            <a:ext cx="1818005" cy="1028700"/>
          </a:xfrm>
          <a:prstGeom prst="rect">
            <a:avLst/>
          </a:prstGeom>
          <a:solidFill>
            <a:srgbClr val="81FF03"/>
          </a:solidFill>
          <a:ln w="9525">
            <a:solidFill>
              <a:srgbClr val="D1D1D1"/>
            </a:solidFill>
          </a:ln>
        </p:spPr>
        <p:txBody>
          <a:bodyPr vert="horz" wrap="square" lIns="0" tIns="225425" rIns="0" bIns="0" rtlCol="0">
            <a:spAutoFit/>
          </a:bodyPr>
          <a:lstStyle/>
          <a:p>
            <a:pPr marL="400685">
              <a:lnSpc>
                <a:spcPct val="100000"/>
              </a:lnSpc>
              <a:spcBef>
                <a:spcPts val="1775"/>
              </a:spcBef>
            </a:pPr>
            <a:r>
              <a:rPr sz="4000" spc="-25">
                <a:solidFill>
                  <a:srgbClr val="EF0808"/>
                </a:solidFill>
                <a:latin typeface="黑体"/>
                <a:cs typeface="黑体"/>
              </a:rPr>
              <a:t>数据</a:t>
            </a:r>
            <a:endParaRPr sz="4000">
              <a:latin typeface="黑体"/>
              <a:cs typeface="黑体"/>
            </a:endParaRPr>
          </a:p>
        </p:txBody>
      </p:sp>
      <p:sp>
        <p:nvSpPr>
          <p:cNvPr id="31" name="object 31"/>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42</a:t>
            </a:fld>
          </a:p>
        </p:txBody>
      </p:sp>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390265">
              <a:lnSpc>
                <a:spcPct val="100000"/>
              </a:lnSpc>
              <a:spcBef>
                <a:spcPts val="100"/>
              </a:spcBef>
            </a:pPr>
            <a:r>
              <a:rPr sz="4800" b="1" spc="-10">
                <a:solidFill>
                  <a:srgbClr val="FFF40F"/>
                </a:solidFill>
                <a:latin typeface="Microsoft JhengHei"/>
                <a:cs typeface="Microsoft JhengHei"/>
              </a:rPr>
              <a:t>信息的结构</a:t>
            </a:r>
            <a:endParaRPr sz="4800">
              <a:latin typeface="Microsoft JhengHei"/>
              <a:cs typeface="Microsoft JhengHei"/>
            </a:endParaRPr>
          </a:p>
        </p:txBody>
      </p:sp>
      <p:grpSp>
        <p:nvGrpSpPr>
          <p:cNvPr id="3" name="object 3"/>
          <p:cNvGrpSpPr/>
          <p:nvPr/>
        </p:nvGrpSpPr>
        <p:grpSpPr>
          <a:xfrm>
            <a:off x="1290637" y="1447800"/>
            <a:ext cx="7320280" cy="4466590"/>
            <a:chOff x="1290637" y="1447800"/>
            <a:chExt cx="7320280" cy="4466590"/>
          </a:xfrm>
        </p:grpSpPr>
        <p:pic>
          <p:nvPicPr>
            <p:cNvPr id="4" name="object 4"/>
            <p:cNvPicPr/>
            <p:nvPr/>
          </p:nvPicPr>
          <p:blipFill>
            <a:blip r:embed="rId2"/>
            <a:stretch>
              <a:fillRect/>
            </a:stretch>
          </p:blipFill>
          <p:spPr>
            <a:xfrm>
              <a:off x="3335338" y="2257425"/>
              <a:ext cx="5275261" cy="3656389"/>
            </a:xfrm>
            <a:prstGeom prst="rect">
              <a:avLst/>
            </a:prstGeom>
          </p:spPr>
        </p:pic>
        <p:pic>
          <p:nvPicPr>
            <p:cNvPr id="5" name="object 5"/>
            <p:cNvPicPr/>
            <p:nvPr/>
          </p:nvPicPr>
          <p:blipFill>
            <a:blip r:embed="rId3"/>
            <a:stretch>
              <a:fillRect/>
            </a:stretch>
          </p:blipFill>
          <p:spPr>
            <a:xfrm>
              <a:off x="5341937" y="1470024"/>
              <a:ext cx="948225" cy="756026"/>
            </a:xfrm>
            <a:prstGeom prst="rect">
              <a:avLst/>
            </a:prstGeom>
          </p:spPr>
        </p:pic>
        <p:sp>
          <p:nvSpPr>
            <p:cNvPr id="6" name="object 6"/>
            <p:cNvSpPr/>
            <p:nvPr/>
          </p:nvSpPr>
          <p:spPr>
            <a:xfrm>
              <a:off x="1295400" y="5888090"/>
              <a:ext cx="1957705" cy="1905"/>
            </a:xfrm>
            <a:custGeom>
              <a:rect l="l" t="t" r="r" b="b"/>
              <a:pathLst>
                <a:path w="1957704" h="1904">
                  <a:moveTo>
                    <a:pt x="1957700" y="0"/>
                  </a:moveTo>
                  <a:lnTo>
                    <a:pt x="0" y="1533"/>
                  </a:lnTo>
                </a:path>
              </a:pathLst>
            </a:custGeom>
            <a:ln w="9525">
              <a:solidFill>
                <a:srgbClr val="D1D1D1"/>
              </a:solidFill>
            </a:ln>
          </p:spPr>
          <p:txBody>
            <a:bodyPr wrap="square" lIns="0" tIns="0" rIns="0" bIns="0" rtlCol="0"/>
            <a:lstStyle/>
            <a:p/>
          </p:txBody>
        </p:sp>
        <p:sp>
          <p:nvSpPr>
            <p:cNvPr id="7" name="object 7"/>
            <p:cNvSpPr/>
            <p:nvPr/>
          </p:nvSpPr>
          <p:spPr>
            <a:xfrm>
              <a:off x="1295400" y="5015520"/>
              <a:ext cx="2526665" cy="1905"/>
            </a:xfrm>
            <a:custGeom>
              <a:rect l="l" t="t" r="r" b="b"/>
              <a:pathLst>
                <a:path w="2526665" h="1904">
                  <a:moveTo>
                    <a:pt x="2526541" y="0"/>
                  </a:moveTo>
                  <a:lnTo>
                    <a:pt x="0" y="1533"/>
                  </a:lnTo>
                </a:path>
              </a:pathLst>
            </a:custGeom>
            <a:ln w="9525">
              <a:solidFill>
                <a:srgbClr val="D1D1D1"/>
              </a:solidFill>
            </a:ln>
          </p:spPr>
          <p:txBody>
            <a:bodyPr wrap="square" lIns="0" tIns="0" rIns="0" bIns="0" rtlCol="0"/>
            <a:lstStyle/>
            <a:p/>
          </p:txBody>
        </p:sp>
        <p:sp>
          <p:nvSpPr>
            <p:cNvPr id="8" name="object 8"/>
            <p:cNvSpPr/>
            <p:nvPr/>
          </p:nvSpPr>
          <p:spPr>
            <a:xfrm>
              <a:off x="1295400" y="4110747"/>
              <a:ext cx="2966720" cy="1905"/>
            </a:xfrm>
            <a:custGeom>
              <a:rect l="l" t="t" r="r" b="b"/>
              <a:pathLst>
                <a:path w="2966720" h="1904">
                  <a:moveTo>
                    <a:pt x="2966100" y="0"/>
                  </a:moveTo>
                  <a:lnTo>
                    <a:pt x="0" y="1533"/>
                  </a:lnTo>
                </a:path>
              </a:pathLst>
            </a:custGeom>
            <a:ln w="9524">
              <a:solidFill>
                <a:srgbClr val="D1D1D1"/>
              </a:solidFill>
            </a:ln>
          </p:spPr>
          <p:txBody>
            <a:bodyPr wrap="square" lIns="0" tIns="0" rIns="0" bIns="0" rtlCol="0"/>
            <a:lstStyle/>
            <a:p/>
          </p:txBody>
        </p:sp>
        <p:sp>
          <p:nvSpPr>
            <p:cNvPr id="9" name="object 9"/>
            <p:cNvSpPr/>
            <p:nvPr/>
          </p:nvSpPr>
          <p:spPr>
            <a:xfrm>
              <a:off x="1295400" y="3221308"/>
              <a:ext cx="3472179" cy="1905"/>
            </a:xfrm>
            <a:custGeom>
              <a:rect l="l" t="t" r="r" b="b"/>
              <a:pathLst>
                <a:path w="3472179" h="1905">
                  <a:moveTo>
                    <a:pt x="3472147" y="0"/>
                  </a:moveTo>
                  <a:lnTo>
                    <a:pt x="0" y="1533"/>
                  </a:lnTo>
                </a:path>
              </a:pathLst>
            </a:custGeom>
            <a:ln w="9525">
              <a:solidFill>
                <a:srgbClr val="D1D1D1"/>
              </a:solidFill>
            </a:ln>
          </p:spPr>
          <p:txBody>
            <a:bodyPr wrap="square" lIns="0" tIns="0" rIns="0" bIns="0" rtlCol="0"/>
            <a:lstStyle/>
            <a:p/>
          </p:txBody>
        </p:sp>
        <p:sp>
          <p:nvSpPr>
            <p:cNvPr id="10" name="object 10"/>
            <p:cNvSpPr/>
            <p:nvPr/>
          </p:nvSpPr>
          <p:spPr>
            <a:xfrm>
              <a:off x="1295400" y="2325735"/>
              <a:ext cx="3976370" cy="1905"/>
            </a:xfrm>
            <a:custGeom>
              <a:rect l="l" t="t" r="r" b="b"/>
              <a:pathLst>
                <a:path w="3976370" h="1905">
                  <a:moveTo>
                    <a:pt x="3976347" y="0"/>
                  </a:moveTo>
                  <a:lnTo>
                    <a:pt x="0" y="1533"/>
                  </a:lnTo>
                </a:path>
              </a:pathLst>
            </a:custGeom>
            <a:ln w="9524">
              <a:solidFill>
                <a:srgbClr val="D1D1D1"/>
              </a:solidFill>
            </a:ln>
          </p:spPr>
          <p:txBody>
            <a:bodyPr wrap="square" lIns="0" tIns="0" rIns="0" bIns="0" rtlCol="0"/>
            <a:lstStyle/>
            <a:p/>
          </p:txBody>
        </p:sp>
        <p:sp>
          <p:nvSpPr>
            <p:cNvPr id="11" name="object 11"/>
            <p:cNvSpPr/>
            <p:nvPr/>
          </p:nvSpPr>
          <p:spPr>
            <a:xfrm>
              <a:off x="1295400" y="1560512"/>
              <a:ext cx="4419600" cy="1905"/>
            </a:xfrm>
            <a:custGeom>
              <a:rect l="l" t="t" r="r" b="b"/>
              <a:pathLst>
                <a:path w="4419600" h="1905">
                  <a:moveTo>
                    <a:pt x="4419600" y="0"/>
                  </a:moveTo>
                  <a:lnTo>
                    <a:pt x="0" y="1533"/>
                  </a:lnTo>
                </a:path>
              </a:pathLst>
            </a:custGeom>
            <a:ln w="9525">
              <a:solidFill>
                <a:srgbClr val="D1D1D1"/>
              </a:solidFill>
            </a:ln>
          </p:spPr>
          <p:txBody>
            <a:bodyPr wrap="square" lIns="0" tIns="0" rIns="0" bIns="0" rtlCol="0"/>
            <a:lstStyle/>
            <a:p/>
          </p:txBody>
        </p:sp>
        <p:sp>
          <p:nvSpPr>
            <p:cNvPr id="12" name="object 12"/>
            <p:cNvSpPr/>
            <p:nvPr/>
          </p:nvSpPr>
          <p:spPr>
            <a:xfrm>
              <a:off x="1544764" y="1447799"/>
              <a:ext cx="78105" cy="4424680"/>
            </a:xfrm>
            <a:custGeom>
              <a:rect l="l" t="t" r="r" b="b"/>
              <a:pathLst>
                <a:path w="78105" h="4424680">
                  <a:moveTo>
                    <a:pt x="77495" y="676198"/>
                  </a:moveTo>
                  <a:lnTo>
                    <a:pt x="45745" y="676262"/>
                  </a:lnTo>
                  <a:lnTo>
                    <a:pt x="44475" y="76187"/>
                  </a:lnTo>
                  <a:lnTo>
                    <a:pt x="76225" y="76123"/>
                  </a:lnTo>
                  <a:lnTo>
                    <a:pt x="55194" y="34277"/>
                  </a:lnTo>
                  <a:lnTo>
                    <a:pt x="37973" y="0"/>
                  </a:lnTo>
                  <a:lnTo>
                    <a:pt x="25" y="76288"/>
                  </a:lnTo>
                  <a:lnTo>
                    <a:pt x="31775" y="76225"/>
                  </a:lnTo>
                  <a:lnTo>
                    <a:pt x="33045" y="676300"/>
                  </a:lnTo>
                  <a:lnTo>
                    <a:pt x="1295" y="676363"/>
                  </a:lnTo>
                  <a:lnTo>
                    <a:pt x="39560" y="752475"/>
                  </a:lnTo>
                  <a:lnTo>
                    <a:pt x="56603" y="718210"/>
                  </a:lnTo>
                  <a:lnTo>
                    <a:pt x="77495" y="676198"/>
                  </a:lnTo>
                  <a:close/>
                </a:path>
                <a:path w="78105" h="4424680">
                  <a:moveTo>
                    <a:pt x="77508" y="4348099"/>
                  </a:moveTo>
                  <a:lnTo>
                    <a:pt x="45758" y="4348162"/>
                  </a:lnTo>
                  <a:lnTo>
                    <a:pt x="44462" y="3679837"/>
                  </a:lnTo>
                  <a:lnTo>
                    <a:pt x="76212" y="3679761"/>
                  </a:lnTo>
                  <a:lnTo>
                    <a:pt x="55194" y="3637902"/>
                  </a:lnTo>
                  <a:lnTo>
                    <a:pt x="37973" y="3603625"/>
                  </a:lnTo>
                  <a:lnTo>
                    <a:pt x="12" y="3679901"/>
                  </a:lnTo>
                  <a:lnTo>
                    <a:pt x="31762" y="3679837"/>
                  </a:lnTo>
                  <a:lnTo>
                    <a:pt x="33058" y="4348175"/>
                  </a:lnTo>
                  <a:lnTo>
                    <a:pt x="1308" y="4348238"/>
                  </a:lnTo>
                  <a:lnTo>
                    <a:pt x="39560" y="4424375"/>
                  </a:lnTo>
                  <a:lnTo>
                    <a:pt x="56616" y="4390085"/>
                  </a:lnTo>
                  <a:lnTo>
                    <a:pt x="77508" y="4348099"/>
                  </a:lnTo>
                  <a:close/>
                </a:path>
                <a:path w="78105" h="4424680">
                  <a:moveTo>
                    <a:pt x="77520" y="3484499"/>
                  </a:moveTo>
                  <a:lnTo>
                    <a:pt x="45770" y="3484562"/>
                  </a:lnTo>
                  <a:lnTo>
                    <a:pt x="44450" y="2747962"/>
                  </a:lnTo>
                  <a:lnTo>
                    <a:pt x="76200" y="2747899"/>
                  </a:lnTo>
                  <a:lnTo>
                    <a:pt x="55181" y="2706039"/>
                  </a:lnTo>
                  <a:lnTo>
                    <a:pt x="37973" y="2671762"/>
                  </a:lnTo>
                  <a:lnTo>
                    <a:pt x="0" y="2748038"/>
                  </a:lnTo>
                  <a:lnTo>
                    <a:pt x="31750" y="2747975"/>
                  </a:lnTo>
                  <a:lnTo>
                    <a:pt x="33070" y="3484575"/>
                  </a:lnTo>
                  <a:lnTo>
                    <a:pt x="1320" y="3484638"/>
                  </a:lnTo>
                  <a:lnTo>
                    <a:pt x="39560" y="3560762"/>
                  </a:lnTo>
                  <a:lnTo>
                    <a:pt x="56616" y="3526485"/>
                  </a:lnTo>
                  <a:lnTo>
                    <a:pt x="77520" y="3484499"/>
                  </a:lnTo>
                  <a:close/>
                </a:path>
                <a:path w="78105" h="4424680">
                  <a:moveTo>
                    <a:pt x="77520" y="2547874"/>
                  </a:moveTo>
                  <a:lnTo>
                    <a:pt x="45770" y="2547937"/>
                  </a:lnTo>
                  <a:lnTo>
                    <a:pt x="44450" y="1811337"/>
                  </a:lnTo>
                  <a:lnTo>
                    <a:pt x="76200" y="1811274"/>
                  </a:lnTo>
                  <a:lnTo>
                    <a:pt x="55181" y="1769427"/>
                  </a:lnTo>
                  <a:lnTo>
                    <a:pt x="37973" y="1735150"/>
                  </a:lnTo>
                  <a:lnTo>
                    <a:pt x="0" y="1811413"/>
                  </a:lnTo>
                  <a:lnTo>
                    <a:pt x="31750" y="1811350"/>
                  </a:lnTo>
                  <a:lnTo>
                    <a:pt x="33070" y="2547950"/>
                  </a:lnTo>
                  <a:lnTo>
                    <a:pt x="1320" y="2548013"/>
                  </a:lnTo>
                  <a:lnTo>
                    <a:pt x="39560" y="2624150"/>
                  </a:lnTo>
                  <a:lnTo>
                    <a:pt x="56616" y="2589873"/>
                  </a:lnTo>
                  <a:lnTo>
                    <a:pt x="77520" y="2547874"/>
                  </a:lnTo>
                  <a:close/>
                </a:path>
                <a:path w="78105" h="4424680">
                  <a:moveTo>
                    <a:pt x="77520" y="1611249"/>
                  </a:moveTo>
                  <a:lnTo>
                    <a:pt x="45770" y="1611312"/>
                  </a:lnTo>
                  <a:lnTo>
                    <a:pt x="44450" y="876300"/>
                  </a:lnTo>
                  <a:lnTo>
                    <a:pt x="76200" y="876236"/>
                  </a:lnTo>
                  <a:lnTo>
                    <a:pt x="55181" y="834390"/>
                  </a:lnTo>
                  <a:lnTo>
                    <a:pt x="37973" y="800100"/>
                  </a:lnTo>
                  <a:lnTo>
                    <a:pt x="0" y="876376"/>
                  </a:lnTo>
                  <a:lnTo>
                    <a:pt x="31750" y="876312"/>
                  </a:lnTo>
                  <a:lnTo>
                    <a:pt x="33070" y="1611325"/>
                  </a:lnTo>
                  <a:lnTo>
                    <a:pt x="1320" y="1611388"/>
                  </a:lnTo>
                  <a:lnTo>
                    <a:pt x="39560" y="1687512"/>
                  </a:lnTo>
                  <a:lnTo>
                    <a:pt x="56616" y="1653235"/>
                  </a:lnTo>
                  <a:lnTo>
                    <a:pt x="77520" y="1611249"/>
                  </a:lnTo>
                  <a:close/>
                </a:path>
              </a:pathLst>
            </a:custGeom>
            <a:solidFill>
              <a:srgbClr val="D1D1D1"/>
            </a:solidFill>
          </p:spPr>
          <p:txBody>
            <a:bodyPr wrap="square" lIns="0" tIns="0" rIns="0" bIns="0" rtlCol="0"/>
            <a:lstStyle/>
            <a:p/>
          </p:txBody>
        </p:sp>
      </p:grpSp>
      <p:sp>
        <p:nvSpPr>
          <p:cNvPr id="13" name="object 13"/>
          <p:cNvSpPr txBox="1"/>
          <p:nvPr/>
        </p:nvSpPr>
        <p:spPr>
          <a:xfrm>
            <a:off x="1667828" y="1498282"/>
            <a:ext cx="1803400" cy="452120"/>
          </a:xfrm>
          <a:prstGeom prst="rect">
            <a:avLst/>
          </a:prstGeom>
        </p:spPr>
        <p:txBody>
          <a:bodyPr vert="horz" wrap="square" lIns="0" tIns="12700" rIns="0" bIns="0" rtlCol="0">
            <a:spAutoFit/>
          </a:bodyPr>
          <a:lstStyle/>
          <a:p>
            <a:pPr marL="12700">
              <a:lnSpc>
                <a:spcPct val="100000"/>
              </a:lnSpc>
              <a:spcBef>
                <a:spcPts val="100"/>
              </a:spcBef>
            </a:pPr>
            <a:r>
              <a:rPr sz="2800" b="1" spc="-10">
                <a:solidFill>
                  <a:srgbClr val="FFF40F"/>
                </a:solidFill>
                <a:latin typeface="Microsoft JhengHei"/>
                <a:cs typeface="Microsoft JhengHei"/>
              </a:rPr>
              <a:t>精炼的知识</a:t>
            </a:r>
            <a:endParaRPr sz="2800">
              <a:latin typeface="Microsoft JhengHei"/>
              <a:cs typeface="Microsoft JhengHei"/>
            </a:endParaRPr>
          </a:p>
        </p:txBody>
      </p:sp>
      <p:sp>
        <p:nvSpPr>
          <p:cNvPr id="23" name="object 23"/>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43</a:t>
            </a:fld>
          </a:p>
        </p:txBody>
      </p:sp>
      <p:sp>
        <p:nvSpPr>
          <p:cNvPr id="14" name="object 14"/>
          <p:cNvSpPr txBox="1"/>
          <p:nvPr/>
        </p:nvSpPr>
        <p:spPr>
          <a:xfrm>
            <a:off x="1667828" y="2412682"/>
            <a:ext cx="2514600" cy="452120"/>
          </a:xfrm>
          <a:prstGeom prst="rect">
            <a:avLst/>
          </a:prstGeom>
        </p:spPr>
        <p:txBody>
          <a:bodyPr vert="horz" wrap="square" lIns="0" tIns="12700" rIns="0" bIns="0" rtlCol="0">
            <a:spAutoFit/>
          </a:bodyPr>
          <a:lstStyle/>
          <a:p>
            <a:pPr marL="12700">
              <a:lnSpc>
                <a:spcPct val="100000"/>
              </a:lnSpc>
              <a:spcBef>
                <a:spcPts val="100"/>
              </a:spcBef>
            </a:pPr>
            <a:r>
              <a:rPr sz="2800" b="1" spc="-10">
                <a:solidFill>
                  <a:srgbClr val="FFF40F"/>
                </a:solidFill>
                <a:latin typeface="Microsoft JhengHei"/>
                <a:cs typeface="Microsoft JhengHei"/>
              </a:rPr>
              <a:t>记录下来的知识</a:t>
            </a:r>
            <a:endParaRPr sz="2800">
              <a:latin typeface="Microsoft JhengHei"/>
              <a:cs typeface="Microsoft JhengHei"/>
            </a:endParaRPr>
          </a:p>
        </p:txBody>
      </p:sp>
      <p:sp>
        <p:nvSpPr>
          <p:cNvPr id="15" name="object 15"/>
          <p:cNvSpPr txBox="1"/>
          <p:nvPr/>
        </p:nvSpPr>
        <p:spPr>
          <a:xfrm>
            <a:off x="1678939" y="3342957"/>
            <a:ext cx="3225800" cy="452120"/>
          </a:xfrm>
          <a:prstGeom prst="rect">
            <a:avLst/>
          </a:prstGeom>
        </p:spPr>
        <p:txBody>
          <a:bodyPr vert="horz" wrap="square" lIns="0" tIns="12700" rIns="0" bIns="0" rtlCol="0">
            <a:spAutoFit/>
          </a:bodyPr>
          <a:lstStyle/>
          <a:p>
            <a:pPr marL="12700">
              <a:lnSpc>
                <a:spcPct val="100000"/>
              </a:lnSpc>
              <a:spcBef>
                <a:spcPts val="100"/>
              </a:spcBef>
            </a:pPr>
            <a:r>
              <a:rPr sz="2800" b="1" spc="-10">
                <a:solidFill>
                  <a:srgbClr val="FFF40F"/>
                </a:solidFill>
                <a:latin typeface="Microsoft JhengHei"/>
                <a:cs typeface="Microsoft JhengHei"/>
              </a:rPr>
              <a:t>对信息的理解与认识</a:t>
            </a:r>
            <a:endParaRPr sz="2800">
              <a:latin typeface="Microsoft JhengHei"/>
              <a:cs typeface="Microsoft JhengHei"/>
            </a:endParaRPr>
          </a:p>
        </p:txBody>
      </p:sp>
      <p:sp>
        <p:nvSpPr>
          <p:cNvPr id="16" name="object 16"/>
          <p:cNvSpPr txBox="1"/>
          <p:nvPr/>
        </p:nvSpPr>
        <p:spPr>
          <a:xfrm>
            <a:off x="1667827" y="4241482"/>
            <a:ext cx="2159000" cy="452120"/>
          </a:xfrm>
          <a:prstGeom prst="rect">
            <a:avLst/>
          </a:prstGeom>
        </p:spPr>
        <p:txBody>
          <a:bodyPr vert="horz" wrap="square" lIns="0" tIns="12700" rIns="0" bIns="0" rtlCol="0">
            <a:spAutoFit/>
          </a:bodyPr>
          <a:lstStyle/>
          <a:p>
            <a:pPr marL="12700">
              <a:lnSpc>
                <a:spcPct val="100000"/>
              </a:lnSpc>
              <a:spcBef>
                <a:spcPts val="100"/>
              </a:spcBef>
            </a:pPr>
            <a:r>
              <a:rPr sz="2800" b="1" spc="-10">
                <a:solidFill>
                  <a:srgbClr val="FFF40F"/>
                </a:solidFill>
                <a:latin typeface="Microsoft JhengHei"/>
                <a:cs typeface="Microsoft JhengHei"/>
              </a:rPr>
              <a:t>有组织的数据</a:t>
            </a:r>
            <a:endParaRPr sz="2800">
              <a:latin typeface="Microsoft JhengHei"/>
              <a:cs typeface="Microsoft JhengHei"/>
            </a:endParaRPr>
          </a:p>
        </p:txBody>
      </p:sp>
      <p:sp>
        <p:nvSpPr>
          <p:cNvPr id="17" name="object 17"/>
          <p:cNvSpPr txBox="1"/>
          <p:nvPr/>
        </p:nvSpPr>
        <p:spPr>
          <a:xfrm>
            <a:off x="1678939" y="5171757"/>
            <a:ext cx="2159000" cy="452120"/>
          </a:xfrm>
          <a:prstGeom prst="rect">
            <a:avLst/>
          </a:prstGeom>
        </p:spPr>
        <p:txBody>
          <a:bodyPr vert="horz" wrap="square" lIns="0" tIns="12700" rIns="0" bIns="0" rtlCol="0">
            <a:spAutoFit/>
          </a:bodyPr>
          <a:lstStyle/>
          <a:p>
            <a:pPr marL="12700">
              <a:lnSpc>
                <a:spcPct val="100000"/>
              </a:lnSpc>
              <a:spcBef>
                <a:spcPts val="100"/>
              </a:spcBef>
            </a:pPr>
            <a:r>
              <a:rPr sz="2800" b="1" spc="-10">
                <a:solidFill>
                  <a:srgbClr val="FFF40F"/>
                </a:solidFill>
                <a:latin typeface="Microsoft JhengHei"/>
                <a:cs typeface="Microsoft JhengHei"/>
              </a:rPr>
              <a:t>信息的原材料</a:t>
            </a:r>
            <a:endParaRPr sz="2800">
              <a:latin typeface="Microsoft JhengHei"/>
              <a:cs typeface="Microsoft JhengHei"/>
            </a:endParaRPr>
          </a:p>
        </p:txBody>
      </p:sp>
      <p:sp>
        <p:nvSpPr>
          <p:cNvPr id="18" name="object 18"/>
          <p:cNvSpPr txBox="1"/>
          <p:nvPr/>
        </p:nvSpPr>
        <p:spPr>
          <a:xfrm>
            <a:off x="5462587" y="1771333"/>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FFF40F"/>
                </a:solidFill>
                <a:latin typeface="Microsoft JhengHei"/>
                <a:cs typeface="Microsoft JhengHei"/>
              </a:rPr>
              <a:t>智慧</a:t>
            </a:r>
            <a:endParaRPr sz="2400">
              <a:latin typeface="Microsoft JhengHei"/>
              <a:cs typeface="Microsoft JhengHei"/>
            </a:endParaRPr>
          </a:p>
        </p:txBody>
      </p:sp>
      <p:sp>
        <p:nvSpPr>
          <p:cNvPr id="19" name="object 19"/>
          <p:cNvSpPr txBox="1"/>
          <p:nvPr/>
        </p:nvSpPr>
        <p:spPr>
          <a:xfrm>
            <a:off x="5413374" y="255873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solidFill>
                  <a:srgbClr val="FFF40F"/>
                </a:solidFill>
                <a:latin typeface="Microsoft JhengHei"/>
                <a:cs typeface="Microsoft JhengHei"/>
              </a:rPr>
              <a:t>文献</a:t>
            </a:r>
            <a:endParaRPr sz="2800">
              <a:latin typeface="Microsoft JhengHei"/>
              <a:cs typeface="Microsoft JhengHei"/>
            </a:endParaRPr>
          </a:p>
        </p:txBody>
      </p:sp>
      <p:sp>
        <p:nvSpPr>
          <p:cNvPr id="20" name="object 20"/>
          <p:cNvSpPr txBox="1"/>
          <p:nvPr/>
        </p:nvSpPr>
        <p:spPr>
          <a:xfrm>
            <a:off x="5413374" y="347313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solidFill>
                  <a:srgbClr val="FF1E19"/>
                </a:solidFill>
                <a:latin typeface="Microsoft JhengHei"/>
                <a:cs typeface="Microsoft JhengHei"/>
              </a:rPr>
              <a:t>知识</a:t>
            </a:r>
            <a:endParaRPr sz="2800">
              <a:latin typeface="Microsoft JhengHei"/>
              <a:cs typeface="Microsoft JhengHei"/>
            </a:endParaRPr>
          </a:p>
        </p:txBody>
      </p:sp>
      <p:sp>
        <p:nvSpPr>
          <p:cNvPr id="21" name="object 21"/>
          <p:cNvSpPr txBox="1"/>
          <p:nvPr/>
        </p:nvSpPr>
        <p:spPr>
          <a:xfrm>
            <a:off x="5413374" y="438753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solidFill>
                  <a:srgbClr val="FFF40F"/>
                </a:solidFill>
                <a:latin typeface="Microsoft JhengHei"/>
                <a:cs typeface="Microsoft JhengHei"/>
              </a:rPr>
              <a:t>信息</a:t>
            </a:r>
            <a:endParaRPr sz="2800">
              <a:latin typeface="Microsoft JhengHei"/>
              <a:cs typeface="Microsoft JhengHei"/>
            </a:endParaRPr>
          </a:p>
        </p:txBody>
      </p:sp>
      <p:sp>
        <p:nvSpPr>
          <p:cNvPr id="22" name="object 22"/>
          <p:cNvSpPr txBox="1"/>
          <p:nvPr/>
        </p:nvSpPr>
        <p:spPr>
          <a:xfrm>
            <a:off x="4117340" y="5131594"/>
            <a:ext cx="3683000" cy="1294765"/>
          </a:xfrm>
          <a:prstGeom prst="rect">
            <a:avLst/>
          </a:prstGeom>
        </p:spPr>
        <p:txBody>
          <a:bodyPr vert="horz" wrap="square" lIns="0" tIns="177800" rIns="0" bIns="0" rtlCol="0">
            <a:spAutoFit/>
          </a:bodyPr>
          <a:lstStyle/>
          <a:p>
            <a:pPr marR="343535" algn="ctr">
              <a:lnSpc>
                <a:spcPct val="100000"/>
              </a:lnSpc>
              <a:spcBef>
                <a:spcPts val="1400"/>
              </a:spcBef>
            </a:pPr>
            <a:r>
              <a:rPr sz="2800" b="1" spc="-25">
                <a:solidFill>
                  <a:srgbClr val="FFF40F"/>
                </a:solidFill>
                <a:latin typeface="Microsoft JhengHei"/>
                <a:cs typeface="Microsoft JhengHei"/>
              </a:rPr>
              <a:t>数据</a:t>
            </a:r>
            <a:endParaRPr sz="2800">
              <a:latin typeface="Microsoft JhengHei"/>
              <a:cs typeface="Microsoft JhengHei"/>
            </a:endParaRPr>
          </a:p>
          <a:p>
            <a:pPr marL="12700">
              <a:lnSpc>
                <a:spcPct val="100000"/>
              </a:lnSpc>
              <a:spcBef>
                <a:spcPts val="1490"/>
              </a:spcBef>
            </a:pPr>
            <a:r>
              <a:rPr sz="3200" spc="-10">
                <a:solidFill>
                  <a:srgbClr val="FFF40F"/>
                </a:solidFill>
                <a:latin typeface="宋体"/>
                <a:cs typeface="宋体"/>
              </a:rPr>
              <a:t>客观事物本身的运动</a:t>
            </a:r>
            <a:endParaRPr sz="3200">
              <a:latin typeface="宋体"/>
              <a:cs typeface="宋体"/>
            </a:endParaRPr>
          </a:p>
        </p:txBody>
      </p:sp>
    </p:spTree>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223834" y="681037"/>
            <a:ext cx="8074024" cy="5768974"/>
          </a:xfrm>
          <a:prstGeom prst="rect">
            <a:avLst/>
          </a:prstGeom>
        </p:spPr>
      </p:pic>
      <p:sp>
        <p:nvSpPr>
          <p:cNvPr id="3" name="object 3"/>
          <p:cNvSpPr txBox="1"/>
          <p:nvPr/>
        </p:nvSpPr>
        <p:spPr>
          <a:xfrm rot="20340000">
            <a:off x="451202" y="534476"/>
            <a:ext cx="2520758" cy="355600"/>
          </a:xfrm>
          <a:prstGeom prst="rect">
            <a:avLst/>
          </a:prstGeom>
        </p:spPr>
        <p:txBody>
          <a:bodyPr vert="horz" wrap="square" lIns="0" tIns="0" rIns="0" bIns="0" rtlCol="0">
            <a:spAutoFit/>
          </a:bodyPr>
          <a:lstStyle/>
          <a:p>
            <a:pPr>
              <a:lnSpc>
                <a:spcPts val="2800"/>
              </a:lnSpc>
            </a:pPr>
            <a:r>
              <a:rPr sz="2800" spc="-10">
                <a:solidFill>
                  <a:srgbClr val="FFF40F"/>
                </a:solidFill>
                <a:latin typeface="黑体"/>
                <a:cs typeface="黑体"/>
              </a:rPr>
              <a:t>客观事物的运动</a:t>
            </a:r>
            <a:endParaRPr sz="2800">
              <a:latin typeface="黑体"/>
              <a:cs typeface="黑体"/>
            </a:endParaRPr>
          </a:p>
        </p:txBody>
      </p:sp>
      <p:sp>
        <p:nvSpPr>
          <p:cNvPr id="4" name="object 4"/>
          <p:cNvSpPr txBox="1"/>
          <p:nvPr/>
        </p:nvSpPr>
        <p:spPr>
          <a:xfrm rot="20340000">
            <a:off x="6547202" y="5716076"/>
            <a:ext cx="2520758" cy="355600"/>
          </a:xfrm>
          <a:prstGeom prst="rect">
            <a:avLst/>
          </a:prstGeom>
        </p:spPr>
        <p:txBody>
          <a:bodyPr vert="horz" wrap="square" lIns="0" tIns="0" rIns="0" bIns="0" rtlCol="0">
            <a:spAutoFit/>
          </a:bodyPr>
          <a:lstStyle/>
          <a:p>
            <a:pPr>
              <a:lnSpc>
                <a:spcPts val="2800"/>
              </a:lnSpc>
            </a:pPr>
            <a:r>
              <a:rPr sz="2800" spc="-10">
                <a:solidFill>
                  <a:srgbClr val="FFF40F"/>
                </a:solidFill>
                <a:latin typeface="黑体"/>
                <a:cs typeface="黑体"/>
              </a:rPr>
              <a:t>客观事物的运动</a:t>
            </a:r>
            <a:endParaRPr sz="2800">
              <a:latin typeface="黑体"/>
              <a:cs typeface="黑体"/>
            </a:endParaRPr>
          </a:p>
        </p:txBody>
      </p:sp>
      <p:sp>
        <p:nvSpPr>
          <p:cNvPr id="5" name="object 5"/>
          <p:cNvSpPr txBox="1"/>
          <p:nvPr/>
        </p:nvSpPr>
        <p:spPr>
          <a:xfrm>
            <a:off x="1408112" y="3646170"/>
            <a:ext cx="1041400" cy="635000"/>
          </a:xfrm>
          <a:prstGeom prst="rect">
            <a:avLst/>
          </a:prstGeom>
        </p:spPr>
        <p:txBody>
          <a:bodyPr vert="horz" wrap="square" lIns="0" tIns="12700" rIns="0" bIns="0" rtlCol="0">
            <a:spAutoFit/>
          </a:bodyPr>
          <a:lstStyle/>
          <a:p>
            <a:pPr marL="12700">
              <a:lnSpc>
                <a:spcPct val="100000"/>
              </a:lnSpc>
              <a:spcBef>
                <a:spcPts val="100"/>
              </a:spcBef>
            </a:pPr>
            <a:r>
              <a:rPr sz="4000" b="1" spc="-25">
                <a:solidFill>
                  <a:srgbClr val="FF1E19"/>
                </a:solidFill>
                <a:latin typeface="Microsoft JhengHei"/>
                <a:cs typeface="Microsoft JhengHei"/>
              </a:rPr>
              <a:t>信息</a:t>
            </a:r>
            <a:endParaRPr sz="4000">
              <a:latin typeface="Microsoft JhengHei"/>
              <a:cs typeface="Microsoft JhengHei"/>
            </a:endParaRPr>
          </a:p>
        </p:txBody>
      </p:sp>
      <p:sp>
        <p:nvSpPr>
          <p:cNvPr id="6" name="object 6"/>
          <p:cNvSpPr txBox="1"/>
          <p:nvPr/>
        </p:nvSpPr>
        <p:spPr>
          <a:xfrm>
            <a:off x="3619500" y="1083945"/>
            <a:ext cx="1463675" cy="2613025"/>
          </a:xfrm>
          <a:prstGeom prst="rect">
            <a:avLst/>
          </a:prstGeom>
        </p:spPr>
        <p:txBody>
          <a:bodyPr vert="horz" wrap="square" lIns="0" tIns="12700" rIns="0" bIns="0" rtlCol="0">
            <a:spAutoFit/>
          </a:bodyPr>
          <a:lstStyle/>
          <a:p>
            <a:pPr marL="12700">
              <a:lnSpc>
                <a:spcPct val="100000"/>
              </a:lnSpc>
              <a:spcBef>
                <a:spcPts val="100"/>
              </a:spcBef>
            </a:pPr>
            <a:r>
              <a:rPr sz="4000" b="1" spc="-25">
                <a:solidFill>
                  <a:srgbClr val="FF1E19"/>
                </a:solidFill>
                <a:latin typeface="Microsoft JhengHei"/>
                <a:cs typeface="Microsoft JhengHei"/>
              </a:rPr>
              <a:t>数据</a:t>
            </a:r>
            <a:endParaRPr sz="4000">
              <a:latin typeface="Microsoft JhengHei"/>
              <a:cs typeface="Microsoft JhengHei"/>
            </a:endParaRPr>
          </a:p>
          <a:p>
            <a:pPr>
              <a:lnSpc>
                <a:spcPct val="100000"/>
              </a:lnSpc>
              <a:spcBef>
                <a:spcPts val="15"/>
              </a:spcBef>
            </a:pPr>
            <a:endParaRPr sz="5850">
              <a:latin typeface="Microsoft JhengHei"/>
              <a:cs typeface="Microsoft JhengHei"/>
            </a:endParaRPr>
          </a:p>
          <a:p>
            <a:pPr marL="434975">
              <a:lnSpc>
                <a:spcPct val="100000"/>
              </a:lnSpc>
            </a:pPr>
            <a:r>
              <a:rPr sz="4000" b="1" spc="-25">
                <a:solidFill>
                  <a:srgbClr val="FF0000"/>
                </a:solidFill>
                <a:latin typeface="Microsoft JhengHei"/>
                <a:cs typeface="Microsoft JhengHei"/>
              </a:rPr>
              <a:t>知识</a:t>
            </a:r>
            <a:endParaRPr sz="4000">
              <a:latin typeface="Microsoft JhengHei"/>
              <a:cs typeface="Microsoft JhengHei"/>
            </a:endParaRPr>
          </a:p>
        </p:txBody>
      </p:sp>
      <p:sp>
        <p:nvSpPr>
          <p:cNvPr id="7" name="object 7"/>
          <p:cNvSpPr txBox="1"/>
          <p:nvPr/>
        </p:nvSpPr>
        <p:spPr>
          <a:xfrm>
            <a:off x="4359275" y="4062095"/>
            <a:ext cx="1041400" cy="635000"/>
          </a:xfrm>
          <a:prstGeom prst="rect">
            <a:avLst/>
          </a:prstGeom>
        </p:spPr>
        <p:txBody>
          <a:bodyPr vert="horz" wrap="square" lIns="0" tIns="12700" rIns="0" bIns="0" rtlCol="0">
            <a:spAutoFit/>
          </a:bodyPr>
          <a:lstStyle/>
          <a:p>
            <a:pPr marL="12700">
              <a:lnSpc>
                <a:spcPct val="100000"/>
              </a:lnSpc>
              <a:spcBef>
                <a:spcPts val="100"/>
              </a:spcBef>
            </a:pPr>
            <a:r>
              <a:rPr sz="4000" spc="-25">
                <a:solidFill>
                  <a:srgbClr val="000072"/>
                </a:solidFill>
                <a:latin typeface="黑体"/>
                <a:cs typeface="黑体"/>
              </a:rPr>
              <a:t>文献</a:t>
            </a:r>
            <a:endParaRPr sz="4000">
              <a:latin typeface="黑体"/>
              <a:cs typeface="黑体"/>
            </a:endParaRPr>
          </a:p>
        </p:txBody>
      </p:sp>
      <p:grpSp>
        <p:nvGrpSpPr>
          <p:cNvPr id="8" name="object 8"/>
          <p:cNvGrpSpPr/>
          <p:nvPr/>
        </p:nvGrpSpPr>
        <p:grpSpPr>
          <a:xfrm>
            <a:off x="2252007" y="1575886"/>
            <a:ext cx="2843530" cy="2604770"/>
            <a:chOff x="2252007" y="1575886"/>
            <a:chExt cx="2843530" cy="2604770"/>
          </a:xfrm>
        </p:grpSpPr>
        <p:sp>
          <p:nvSpPr>
            <p:cNvPr id="9" name="object 9"/>
            <p:cNvSpPr/>
            <p:nvPr/>
          </p:nvSpPr>
          <p:spPr>
            <a:xfrm>
              <a:off x="2256770" y="1580649"/>
              <a:ext cx="1381760" cy="2007235"/>
            </a:xfrm>
            <a:custGeom>
              <a:rect l="l" t="t" r="r" b="b"/>
              <a:pathLst>
                <a:path w="1381760" h="2007235">
                  <a:moveTo>
                    <a:pt x="0" y="2006723"/>
                  </a:moveTo>
                  <a:lnTo>
                    <a:pt x="39875" y="1350706"/>
                  </a:lnTo>
                  <a:lnTo>
                    <a:pt x="175677" y="1438897"/>
                  </a:lnTo>
                  <a:lnTo>
                    <a:pt x="1110108" y="0"/>
                  </a:lnTo>
                  <a:lnTo>
                    <a:pt x="1381711" y="176381"/>
                  </a:lnTo>
                  <a:lnTo>
                    <a:pt x="447280" y="1615278"/>
                  </a:lnTo>
                  <a:lnTo>
                    <a:pt x="583082" y="1703469"/>
                  </a:lnTo>
                  <a:lnTo>
                    <a:pt x="0" y="2006723"/>
                  </a:lnTo>
                  <a:close/>
                </a:path>
              </a:pathLst>
            </a:custGeom>
            <a:solidFill>
              <a:srgbClr val="FF0000"/>
            </a:solidFill>
          </p:spPr>
          <p:txBody>
            <a:bodyPr wrap="square" lIns="0" tIns="0" rIns="0" bIns="0" rtlCol="0"/>
            <a:lstStyle/>
            <a:p/>
          </p:txBody>
        </p:sp>
        <p:sp>
          <p:nvSpPr>
            <p:cNvPr id="10" name="object 10"/>
            <p:cNvSpPr/>
            <p:nvPr/>
          </p:nvSpPr>
          <p:spPr>
            <a:xfrm>
              <a:off x="2256770" y="1580649"/>
              <a:ext cx="1381760" cy="2007235"/>
            </a:xfrm>
            <a:custGeom>
              <a:rect l="l" t="t" r="r" b="b"/>
              <a:pathLst>
                <a:path w="1381760" h="2007235">
                  <a:moveTo>
                    <a:pt x="39875" y="1350706"/>
                  </a:moveTo>
                  <a:lnTo>
                    <a:pt x="175677" y="1438897"/>
                  </a:lnTo>
                  <a:lnTo>
                    <a:pt x="1110108" y="0"/>
                  </a:lnTo>
                  <a:lnTo>
                    <a:pt x="1381711" y="176381"/>
                  </a:lnTo>
                  <a:lnTo>
                    <a:pt x="447280" y="1615278"/>
                  </a:lnTo>
                  <a:lnTo>
                    <a:pt x="583082" y="1703469"/>
                  </a:lnTo>
                  <a:lnTo>
                    <a:pt x="0" y="2006723"/>
                  </a:lnTo>
                  <a:lnTo>
                    <a:pt x="39875" y="1350706"/>
                  </a:lnTo>
                  <a:close/>
                </a:path>
              </a:pathLst>
            </a:custGeom>
            <a:ln w="9524">
              <a:solidFill>
                <a:srgbClr val="D1D1D1"/>
              </a:solidFill>
            </a:ln>
          </p:spPr>
          <p:txBody>
            <a:bodyPr wrap="square" lIns="0" tIns="0" rIns="0" bIns="0" rtlCol="0"/>
            <a:lstStyle/>
            <a:p/>
          </p:txBody>
        </p:sp>
        <p:sp>
          <p:nvSpPr>
            <p:cNvPr id="11" name="object 11"/>
            <p:cNvSpPr/>
            <p:nvPr/>
          </p:nvSpPr>
          <p:spPr>
            <a:xfrm>
              <a:off x="2467059" y="3275430"/>
              <a:ext cx="1433195" cy="749300"/>
            </a:xfrm>
            <a:custGeom>
              <a:rect l="l" t="t" r="r" b="b"/>
              <a:pathLst>
                <a:path w="1433195" h="749300">
                  <a:moveTo>
                    <a:pt x="1432709" y="219649"/>
                  </a:moveTo>
                  <a:lnTo>
                    <a:pt x="1168827" y="625630"/>
                  </a:lnTo>
                  <a:lnTo>
                    <a:pt x="1126918" y="469222"/>
                  </a:lnTo>
                  <a:lnTo>
                    <a:pt x="83818" y="748720"/>
                  </a:lnTo>
                  <a:lnTo>
                    <a:pt x="0" y="435905"/>
                  </a:lnTo>
                  <a:lnTo>
                    <a:pt x="1043099" y="156407"/>
                  </a:lnTo>
                  <a:lnTo>
                    <a:pt x="1001190" y="0"/>
                  </a:lnTo>
                  <a:lnTo>
                    <a:pt x="1432709" y="219649"/>
                  </a:lnTo>
                  <a:close/>
                </a:path>
              </a:pathLst>
            </a:custGeom>
            <a:solidFill>
              <a:srgbClr val="FF0000"/>
            </a:solidFill>
          </p:spPr>
          <p:txBody>
            <a:bodyPr wrap="square" lIns="0" tIns="0" rIns="0" bIns="0" rtlCol="0"/>
            <a:lstStyle/>
            <a:p/>
          </p:txBody>
        </p:sp>
        <p:sp>
          <p:nvSpPr>
            <p:cNvPr id="12" name="object 12"/>
            <p:cNvSpPr/>
            <p:nvPr/>
          </p:nvSpPr>
          <p:spPr>
            <a:xfrm>
              <a:off x="2467059" y="3275430"/>
              <a:ext cx="1433195" cy="749300"/>
            </a:xfrm>
            <a:custGeom>
              <a:rect l="l" t="t" r="r" b="b"/>
              <a:pathLst>
                <a:path w="1433195" h="749300">
                  <a:moveTo>
                    <a:pt x="1168827" y="625630"/>
                  </a:moveTo>
                  <a:lnTo>
                    <a:pt x="1126918" y="469222"/>
                  </a:lnTo>
                  <a:lnTo>
                    <a:pt x="83818" y="748720"/>
                  </a:lnTo>
                  <a:lnTo>
                    <a:pt x="0" y="435905"/>
                  </a:lnTo>
                  <a:lnTo>
                    <a:pt x="1043099" y="156407"/>
                  </a:lnTo>
                  <a:lnTo>
                    <a:pt x="1001190" y="0"/>
                  </a:lnTo>
                  <a:lnTo>
                    <a:pt x="1432709" y="219649"/>
                  </a:lnTo>
                  <a:lnTo>
                    <a:pt x="1168827" y="625630"/>
                  </a:lnTo>
                  <a:close/>
                </a:path>
              </a:pathLst>
            </a:custGeom>
            <a:ln w="9524">
              <a:solidFill>
                <a:srgbClr val="D1D1D1"/>
              </a:solidFill>
            </a:ln>
          </p:spPr>
          <p:txBody>
            <a:bodyPr wrap="square" lIns="0" tIns="0" rIns="0" bIns="0" rtlCol="0"/>
            <a:lstStyle/>
            <a:p/>
          </p:txBody>
        </p:sp>
        <p:sp>
          <p:nvSpPr>
            <p:cNvPr id="13" name="object 13"/>
            <p:cNvSpPr/>
            <p:nvPr/>
          </p:nvSpPr>
          <p:spPr>
            <a:xfrm>
              <a:off x="4449248" y="3624959"/>
              <a:ext cx="641985" cy="551180"/>
            </a:xfrm>
            <a:custGeom>
              <a:rect l="l" t="t" r="r" b="b"/>
              <a:pathLst>
                <a:path w="641985" h="551179">
                  <a:moveTo>
                    <a:pt x="339257" y="550744"/>
                  </a:moveTo>
                  <a:lnTo>
                    <a:pt x="0" y="463763"/>
                  </a:lnTo>
                  <a:lnTo>
                    <a:pt x="160349" y="441227"/>
                  </a:lnTo>
                  <a:lnTo>
                    <a:pt x="104672" y="45071"/>
                  </a:lnTo>
                  <a:lnTo>
                    <a:pt x="425371" y="0"/>
                  </a:lnTo>
                  <a:lnTo>
                    <a:pt x="481047" y="396156"/>
                  </a:lnTo>
                  <a:lnTo>
                    <a:pt x="641396" y="373621"/>
                  </a:lnTo>
                  <a:lnTo>
                    <a:pt x="339257" y="550744"/>
                  </a:lnTo>
                  <a:close/>
                </a:path>
              </a:pathLst>
            </a:custGeom>
            <a:solidFill>
              <a:srgbClr val="FF0000"/>
            </a:solidFill>
          </p:spPr>
          <p:txBody>
            <a:bodyPr wrap="square" lIns="0" tIns="0" rIns="0" bIns="0" rtlCol="0"/>
            <a:lstStyle/>
            <a:p/>
          </p:txBody>
        </p:sp>
        <p:sp>
          <p:nvSpPr>
            <p:cNvPr id="14" name="object 14"/>
            <p:cNvSpPr/>
            <p:nvPr/>
          </p:nvSpPr>
          <p:spPr>
            <a:xfrm>
              <a:off x="4449248" y="3624959"/>
              <a:ext cx="641985" cy="551180"/>
            </a:xfrm>
            <a:custGeom>
              <a:rect l="l" t="t" r="r" b="b"/>
              <a:pathLst>
                <a:path w="641985" h="551179">
                  <a:moveTo>
                    <a:pt x="0" y="463763"/>
                  </a:moveTo>
                  <a:lnTo>
                    <a:pt x="160349" y="441227"/>
                  </a:lnTo>
                  <a:lnTo>
                    <a:pt x="104672" y="45071"/>
                  </a:lnTo>
                  <a:lnTo>
                    <a:pt x="425371" y="0"/>
                  </a:lnTo>
                  <a:lnTo>
                    <a:pt x="481047" y="396156"/>
                  </a:lnTo>
                  <a:lnTo>
                    <a:pt x="641396" y="373621"/>
                  </a:lnTo>
                  <a:lnTo>
                    <a:pt x="339257" y="550744"/>
                  </a:lnTo>
                  <a:lnTo>
                    <a:pt x="0" y="463763"/>
                  </a:lnTo>
                  <a:close/>
                </a:path>
              </a:pathLst>
            </a:custGeom>
            <a:ln w="9524">
              <a:solidFill>
                <a:srgbClr val="D1D1D1"/>
              </a:solidFill>
            </a:ln>
          </p:spPr>
          <p:txBody>
            <a:bodyPr wrap="square" lIns="0" tIns="0" rIns="0" bIns="0" rtlCol="0"/>
            <a:lstStyle/>
            <a:p/>
          </p:txBody>
        </p:sp>
      </p:grpSp>
      <p:sp>
        <p:nvSpPr>
          <p:cNvPr id="15" name="object 15"/>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44</a:t>
            </a:fld>
          </a:p>
        </p:txBody>
      </p:sp>
    </p:spTree>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968500">
              <a:lnSpc>
                <a:spcPct val="100000"/>
              </a:lnSpc>
              <a:spcBef>
                <a:spcPts val="100"/>
              </a:spcBef>
            </a:pPr>
            <a:r>
              <a:rPr b="1" spc="-10">
                <a:latin typeface="Microsoft JhengHei"/>
                <a:cs typeface="Microsoft JhengHei"/>
              </a:rPr>
              <a:t>信息、知识与文献</a:t>
            </a:r>
          </a:p>
        </p:txBody>
      </p:sp>
      <p:sp>
        <p:nvSpPr>
          <p:cNvPr id="3" name="object 3"/>
          <p:cNvSpPr txBox="1"/>
          <p:nvPr/>
        </p:nvSpPr>
        <p:spPr>
          <a:xfrm>
            <a:off x="637540" y="989963"/>
            <a:ext cx="8039100" cy="4648835"/>
          </a:xfrm>
          <a:prstGeom prst="rect">
            <a:avLst/>
          </a:prstGeom>
        </p:spPr>
        <p:txBody>
          <a:bodyPr vert="horz" wrap="square" lIns="0" tIns="24765" rIns="0" bIns="0" rtlCol="0">
            <a:spAutoFit/>
          </a:bodyPr>
          <a:lstStyle/>
          <a:p>
            <a:pPr marL="25400" marR="68580" indent="-12700">
              <a:lnSpc>
                <a:spcPct val="137800"/>
              </a:lnSpc>
              <a:spcBef>
                <a:spcPts val="195"/>
              </a:spcBef>
            </a:pPr>
            <a:r>
              <a:rPr sz="3000">
                <a:solidFill>
                  <a:srgbClr val="FFF40F"/>
                </a:solidFill>
                <a:latin typeface="黑体"/>
                <a:cs typeface="黑体"/>
              </a:rPr>
              <a:t>数据：</a:t>
            </a:r>
            <a:r>
              <a:rPr sz="3000" b="1">
                <a:solidFill>
                  <a:srgbClr val="FFF40F"/>
                </a:solidFill>
                <a:latin typeface="Microsoft JhengHei"/>
                <a:cs typeface="Microsoft JhengHei"/>
              </a:rPr>
              <a:t>是对</a:t>
            </a:r>
            <a:r>
              <a:rPr sz="2800" b="1">
                <a:solidFill>
                  <a:srgbClr val="FFF40F"/>
                </a:solidFill>
                <a:latin typeface="Microsoft JhengHei"/>
                <a:cs typeface="Microsoft JhengHei"/>
              </a:rPr>
              <a:t>客观事物本身运动的记录</a:t>
            </a:r>
            <a:r>
              <a:rPr sz="2800">
                <a:solidFill>
                  <a:srgbClr val="FFF40F"/>
                </a:solidFill>
                <a:latin typeface="黑体"/>
                <a:cs typeface="黑体"/>
              </a:rPr>
              <a:t>，</a:t>
            </a:r>
            <a:r>
              <a:rPr sz="2800" spc="-10">
                <a:solidFill>
                  <a:srgbClr val="FFFFFF"/>
                </a:solidFill>
                <a:latin typeface="黑体"/>
                <a:cs typeface="黑体"/>
              </a:rPr>
              <a:t>是信息的原</a:t>
            </a:r>
            <a:r>
              <a:rPr sz="2800" spc="700">
                <a:solidFill>
                  <a:srgbClr val="FFFFFF"/>
                </a:solidFill>
                <a:latin typeface="黑体"/>
                <a:cs typeface="黑体"/>
              </a:rPr>
              <a:t>                   </a:t>
            </a:r>
            <a:r>
              <a:rPr sz="2800" spc="-20">
                <a:solidFill>
                  <a:srgbClr val="FFFFFF"/>
                </a:solidFill>
                <a:latin typeface="黑体"/>
                <a:cs typeface="黑体"/>
              </a:rPr>
              <a:t>材料。</a:t>
            </a:r>
            <a:endParaRPr sz="2800">
              <a:latin typeface="黑体"/>
              <a:cs typeface="黑体"/>
            </a:endParaRPr>
          </a:p>
          <a:p>
            <a:pPr marL="25400" marR="5080" indent="38100">
              <a:lnSpc>
                <a:spcPct val="140000"/>
              </a:lnSpc>
              <a:spcBef>
                <a:spcPts val="705"/>
              </a:spcBef>
            </a:pPr>
            <a:r>
              <a:rPr sz="3000">
                <a:solidFill>
                  <a:srgbClr val="FFF40F"/>
                </a:solidFill>
                <a:latin typeface="黑体"/>
                <a:cs typeface="黑体"/>
              </a:rPr>
              <a:t>信息：</a:t>
            </a:r>
            <a:r>
              <a:rPr sz="3000">
                <a:solidFill>
                  <a:srgbClr val="FFFFFF"/>
                </a:solidFill>
                <a:latin typeface="黑体"/>
                <a:cs typeface="黑体"/>
              </a:rPr>
              <a:t>是</a:t>
            </a:r>
            <a:r>
              <a:rPr sz="2800" b="1">
                <a:solidFill>
                  <a:srgbClr val="FFF40F"/>
                </a:solidFill>
                <a:latin typeface="Microsoft JhengHei"/>
                <a:cs typeface="Microsoft JhengHei"/>
              </a:rPr>
              <a:t>有组织的数据，</a:t>
            </a:r>
            <a:r>
              <a:rPr sz="2800" b="1">
                <a:solidFill>
                  <a:srgbClr val="FFFFFF"/>
                </a:solidFill>
                <a:latin typeface="Microsoft JhengHei"/>
                <a:cs typeface="Microsoft JhengHei"/>
              </a:rPr>
              <a:t>是</a:t>
            </a:r>
            <a:r>
              <a:rPr sz="3000" spc="-10">
                <a:solidFill>
                  <a:srgbClr val="FFFFFF"/>
                </a:solidFill>
                <a:latin typeface="黑体"/>
                <a:cs typeface="黑体"/>
              </a:rPr>
              <a:t>对数据整理提炼出来</a:t>
            </a:r>
            <a:r>
              <a:rPr sz="3000" spc="-5">
                <a:solidFill>
                  <a:srgbClr val="FFFFFF"/>
                </a:solidFill>
                <a:latin typeface="黑体"/>
                <a:cs typeface="黑体"/>
              </a:rPr>
              <a:t>的消息，是知识得以形成和传播的中介，而不是</a:t>
            </a:r>
            <a:r>
              <a:rPr sz="3000" spc="-10">
                <a:solidFill>
                  <a:srgbClr val="FFFFFF"/>
                </a:solidFill>
                <a:latin typeface="黑体"/>
                <a:cs typeface="黑体"/>
              </a:rPr>
              <a:t>知识本身。</a:t>
            </a:r>
            <a:endParaRPr sz="3000">
              <a:latin typeface="黑体"/>
              <a:cs typeface="黑体"/>
            </a:endParaRPr>
          </a:p>
          <a:p>
            <a:pPr marL="25400" marR="5080" indent="38100">
              <a:lnSpc>
                <a:spcPct val="140000"/>
              </a:lnSpc>
              <a:spcBef>
                <a:spcPts val="720"/>
              </a:spcBef>
            </a:pPr>
            <a:r>
              <a:rPr sz="3000">
                <a:solidFill>
                  <a:srgbClr val="FFF40F"/>
                </a:solidFill>
                <a:latin typeface="黑体"/>
                <a:cs typeface="黑体"/>
              </a:rPr>
              <a:t>知识：</a:t>
            </a:r>
            <a:r>
              <a:rPr sz="3000">
                <a:solidFill>
                  <a:srgbClr val="FFFFFF"/>
                </a:solidFill>
                <a:latin typeface="黑体"/>
                <a:cs typeface="黑体"/>
              </a:rPr>
              <a:t>是</a:t>
            </a:r>
            <a:r>
              <a:rPr sz="2800" b="1">
                <a:solidFill>
                  <a:srgbClr val="FFF40F"/>
                </a:solidFill>
                <a:latin typeface="Microsoft JhengHei"/>
                <a:cs typeface="Microsoft JhengHei"/>
              </a:rPr>
              <a:t>对信息的理解与认识</a:t>
            </a:r>
            <a:r>
              <a:rPr sz="3000" spc="-10">
                <a:solidFill>
                  <a:srgbClr val="FFFFFF"/>
                </a:solidFill>
                <a:latin typeface="黑体"/>
                <a:cs typeface="黑体"/>
              </a:rPr>
              <a:t>。知识是经过精心</a:t>
            </a:r>
            <a:r>
              <a:rPr sz="3000" spc="750">
                <a:solidFill>
                  <a:srgbClr val="FFFFFF"/>
                </a:solidFill>
                <a:latin typeface="黑体"/>
                <a:cs typeface="黑体"/>
              </a:rPr>
              <a:t>                  </a:t>
            </a:r>
            <a:r>
              <a:rPr sz="3000" spc="-5">
                <a:solidFill>
                  <a:srgbClr val="FFFFFF"/>
                </a:solidFill>
                <a:latin typeface="黑体"/>
                <a:cs typeface="黑体"/>
              </a:rPr>
              <a:t>研究、领会后的有用信息，是人类对信息加工处</a:t>
            </a:r>
            <a:endParaRPr sz="3000">
              <a:latin typeface="黑体"/>
              <a:cs typeface="黑体"/>
            </a:endParaRPr>
          </a:p>
        </p:txBody>
      </p:sp>
      <p:sp>
        <p:nvSpPr>
          <p:cNvPr id="4" name="object 4"/>
          <p:cNvSpPr txBox="1"/>
          <p:nvPr/>
        </p:nvSpPr>
        <p:spPr>
          <a:xfrm>
            <a:off x="650240" y="5795855"/>
            <a:ext cx="6883400" cy="482600"/>
          </a:xfrm>
          <a:prstGeom prst="rect">
            <a:avLst/>
          </a:prstGeom>
        </p:spPr>
        <p:txBody>
          <a:bodyPr vert="horz" wrap="square" lIns="0" tIns="12700" rIns="0" bIns="0" rtlCol="0">
            <a:spAutoFit/>
          </a:bodyPr>
          <a:lstStyle/>
          <a:p>
            <a:pPr marL="12700">
              <a:lnSpc>
                <a:spcPct val="100000"/>
              </a:lnSpc>
              <a:spcBef>
                <a:spcPts val="100"/>
              </a:spcBef>
            </a:pPr>
            <a:r>
              <a:rPr sz="3000" spc="-5">
                <a:solidFill>
                  <a:srgbClr val="FFFFFF"/>
                </a:solidFill>
                <a:latin typeface="黑体"/>
                <a:cs typeface="黑体"/>
              </a:rPr>
              <a:t>理后的产物。获得知识有赖于获得信息；</a:t>
            </a:r>
            <a:endParaRPr sz="3000">
              <a:latin typeface="黑体"/>
              <a:cs typeface="黑体"/>
            </a:endParaRPr>
          </a:p>
        </p:txBody>
      </p:sp>
      <p:sp>
        <p:nvSpPr>
          <p:cNvPr id="5" name="object 5"/>
          <p:cNvSpPr txBox="1"/>
          <p:nvPr/>
        </p:nvSpPr>
        <p:spPr>
          <a:xfrm>
            <a:off x="7774940" y="5739509"/>
            <a:ext cx="635000" cy="413384"/>
          </a:xfrm>
          <a:prstGeom prst="rect">
            <a:avLst/>
          </a:prstGeom>
        </p:spPr>
        <p:txBody>
          <a:bodyPr vert="horz" wrap="square" lIns="0" tIns="11430" rIns="0" bIns="0" rtlCol="0">
            <a:spAutoFit/>
          </a:bodyPr>
          <a:lstStyle/>
          <a:p>
            <a:pPr marL="12700">
              <a:lnSpc>
                <a:spcPct val="100000"/>
              </a:lnSpc>
              <a:spcBef>
                <a:spcPts val="90"/>
              </a:spcBef>
            </a:pPr>
            <a:r>
              <a:rPr sz="2550" b="1" spc="-160">
                <a:solidFill>
                  <a:srgbClr val="FFF40F"/>
                </a:solidFill>
                <a:latin typeface="Malgun Gothic"/>
                <a:cs typeface="Malgun Gothic"/>
              </a:rPr>
              <a:t>返</a:t>
            </a:r>
            <a:r>
              <a:rPr sz="2550" b="1" spc="-105">
                <a:solidFill>
                  <a:srgbClr val="FFF40F"/>
                </a:solidFill>
                <a:latin typeface="Malgun Gothic"/>
                <a:cs typeface="Malgun Gothic"/>
              </a:rPr>
              <a:t>回</a:t>
            </a:r>
            <a:endParaRPr sz="2550">
              <a:latin typeface="Malgun Gothic"/>
              <a:cs typeface="Malgun Gothic"/>
            </a:endParaRPr>
          </a:p>
        </p:txBody>
      </p:sp>
      <p:grpSp>
        <p:nvGrpSpPr>
          <p:cNvPr id="6" name="object 6"/>
          <p:cNvGrpSpPr/>
          <p:nvPr/>
        </p:nvGrpSpPr>
        <p:grpSpPr>
          <a:xfrm>
            <a:off x="7787640" y="6094857"/>
            <a:ext cx="624205" cy="36195"/>
            <a:chOff x="7787640" y="6094857"/>
            <a:chExt cx="624205" cy="36195"/>
          </a:xfrm>
        </p:grpSpPr>
        <p:sp>
          <p:nvSpPr>
            <p:cNvPr id="7" name="object 7"/>
            <p:cNvSpPr/>
            <p:nvPr/>
          </p:nvSpPr>
          <p:spPr>
            <a:xfrm>
              <a:off x="7802008" y="6109225"/>
              <a:ext cx="609600" cy="21590"/>
            </a:xfrm>
            <a:custGeom>
              <a:rect l="l" t="t" r="r" b="b"/>
              <a:pathLst>
                <a:path w="609600" h="21589">
                  <a:moveTo>
                    <a:pt x="609599" y="21335"/>
                  </a:moveTo>
                  <a:lnTo>
                    <a:pt x="0" y="21335"/>
                  </a:lnTo>
                  <a:lnTo>
                    <a:pt x="0" y="0"/>
                  </a:lnTo>
                  <a:lnTo>
                    <a:pt x="609599" y="0"/>
                  </a:lnTo>
                  <a:lnTo>
                    <a:pt x="609599" y="21335"/>
                  </a:lnTo>
                  <a:close/>
                </a:path>
              </a:pathLst>
            </a:custGeom>
            <a:solidFill>
              <a:srgbClr val="0B388B"/>
            </a:solidFill>
          </p:spPr>
          <p:txBody>
            <a:bodyPr wrap="square" lIns="0" tIns="0" rIns="0" bIns="0" rtlCol="0"/>
            <a:lstStyle/>
            <a:p/>
          </p:txBody>
        </p:sp>
        <p:sp>
          <p:nvSpPr>
            <p:cNvPr id="8" name="object 8"/>
            <p:cNvSpPr/>
            <p:nvPr/>
          </p:nvSpPr>
          <p:spPr>
            <a:xfrm>
              <a:off x="7787640" y="6094857"/>
              <a:ext cx="609600" cy="21590"/>
            </a:xfrm>
            <a:custGeom>
              <a:rect l="l" t="t" r="r" b="b"/>
              <a:pathLst>
                <a:path w="609600" h="21589">
                  <a:moveTo>
                    <a:pt x="609599" y="21335"/>
                  </a:moveTo>
                  <a:lnTo>
                    <a:pt x="0" y="21335"/>
                  </a:lnTo>
                  <a:lnTo>
                    <a:pt x="0" y="0"/>
                  </a:lnTo>
                  <a:lnTo>
                    <a:pt x="609599" y="0"/>
                  </a:lnTo>
                  <a:lnTo>
                    <a:pt x="609599" y="21335"/>
                  </a:lnTo>
                  <a:close/>
                </a:path>
              </a:pathLst>
            </a:custGeom>
            <a:solidFill>
              <a:srgbClr val="FFF40F"/>
            </a:solidFill>
          </p:spPr>
          <p:txBody>
            <a:bodyPr wrap="square" lIns="0" tIns="0" rIns="0" bIns="0" rtlCol="0"/>
            <a:lstStyle/>
            <a:p/>
          </p:txBody>
        </p:sp>
      </p:gr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45</a:t>
            </a:fld>
          </a:p>
        </p:txBody>
      </p:sp>
    </p:spTree>
  </p:cSld>
  <p:clrMapOvr>
    <a:masterClrMapping/>
  </p:clrMapOvr>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968500">
              <a:lnSpc>
                <a:spcPct val="100000"/>
              </a:lnSpc>
              <a:spcBef>
                <a:spcPts val="100"/>
              </a:spcBef>
            </a:pPr>
            <a:r>
              <a:rPr b="1" spc="-10">
                <a:latin typeface="Microsoft JhengHei"/>
                <a:cs typeface="Microsoft JhengHei"/>
              </a:rPr>
              <a:t>信息、知识与文献</a:t>
            </a:r>
          </a:p>
        </p:txBody>
      </p:sp>
      <p:sp>
        <p:nvSpPr>
          <p:cNvPr id="3" name="object 3"/>
          <p:cNvSpPr txBox="1"/>
          <p:nvPr/>
        </p:nvSpPr>
        <p:spPr>
          <a:xfrm>
            <a:off x="688340" y="1270909"/>
            <a:ext cx="7696200" cy="4187190"/>
          </a:xfrm>
          <a:prstGeom prst="rect">
            <a:avLst/>
          </a:prstGeom>
        </p:spPr>
        <p:txBody>
          <a:bodyPr vert="horz" wrap="square" lIns="0" tIns="12700" rIns="0" bIns="0" rtlCol="0">
            <a:spAutoFit/>
          </a:bodyPr>
          <a:lstStyle/>
          <a:p>
            <a:pPr marL="12700">
              <a:lnSpc>
                <a:spcPct val="100000"/>
              </a:lnSpc>
              <a:spcBef>
                <a:spcPts val="100"/>
              </a:spcBef>
            </a:pPr>
            <a:r>
              <a:rPr sz="3200" b="1" spc="-5">
                <a:solidFill>
                  <a:srgbClr val="FFF40F"/>
                </a:solidFill>
                <a:latin typeface="Microsoft JhengHei"/>
                <a:cs typeface="Microsoft JhengHei"/>
              </a:rPr>
              <a:t>文献：记录有知识的一切载体。</a:t>
            </a:r>
            <a:endParaRPr sz="3200">
              <a:latin typeface="Microsoft JhengHei"/>
              <a:cs typeface="Microsoft JhengHei"/>
            </a:endParaRPr>
          </a:p>
          <a:p>
            <a:pPr marL="146050" marR="5080" indent="781050" algn="just">
              <a:lnSpc>
                <a:spcPct val="140000"/>
              </a:lnSpc>
              <a:spcBef>
                <a:spcPts val="705"/>
              </a:spcBef>
            </a:pPr>
            <a:r>
              <a:rPr sz="2800">
                <a:solidFill>
                  <a:srgbClr val="FFFFFF"/>
                </a:solidFill>
                <a:latin typeface="黑体"/>
                <a:cs typeface="黑体"/>
              </a:rPr>
              <a:t>权威的定义：《文献情报术语国际标准（</a:t>
            </a:r>
            <a:r>
              <a:rPr sz="2800" spc="-50">
                <a:solidFill>
                  <a:srgbClr val="FFFFFF"/>
                </a:solidFill>
                <a:latin typeface="黑体"/>
                <a:cs typeface="黑体"/>
              </a:rPr>
              <a:t>草</a:t>
            </a:r>
            <a:r>
              <a:rPr sz="2800">
                <a:solidFill>
                  <a:srgbClr val="FFFFFF"/>
                </a:solidFill>
                <a:latin typeface="黑体"/>
                <a:cs typeface="黑体"/>
              </a:rPr>
              <a:t>案）》（ISO／DIS5127）：“</a:t>
            </a:r>
            <a:r>
              <a:rPr sz="2800" spc="-10">
                <a:solidFill>
                  <a:srgbClr val="FFFFFF"/>
                </a:solidFill>
                <a:latin typeface="黑体"/>
                <a:cs typeface="黑体"/>
              </a:rPr>
              <a:t>为了把人类知识传</a:t>
            </a:r>
            <a:r>
              <a:rPr sz="2800" spc="-5">
                <a:solidFill>
                  <a:srgbClr val="FFFFFF"/>
                </a:solidFill>
                <a:latin typeface="黑体"/>
                <a:cs typeface="黑体"/>
              </a:rPr>
              <a:t>播开来和继承下去，人们用文字、图形、符号、</a:t>
            </a:r>
            <a:r>
              <a:rPr sz="2800" spc="-50">
                <a:solidFill>
                  <a:srgbClr val="FFFFFF"/>
                </a:solidFill>
                <a:latin typeface="黑体"/>
                <a:cs typeface="黑体"/>
              </a:rPr>
              <a:t> </a:t>
            </a:r>
            <a:r>
              <a:rPr sz="2800" spc="-5">
                <a:solidFill>
                  <a:srgbClr val="FFFFFF"/>
                </a:solidFill>
                <a:latin typeface="黑体"/>
                <a:cs typeface="黑体"/>
              </a:rPr>
              <a:t>声频、视频等手段将其记录下来，或写在纸上，或晒在蓝图上，或摄制在感光片上，或录到唱片上，或存贮在磁盘上。这种附着在各种载体上的</a:t>
            </a:r>
            <a:endParaRPr sz="2800">
              <a:latin typeface="黑体"/>
              <a:cs typeface="黑体"/>
            </a:endParaRPr>
          </a:p>
        </p:txBody>
      </p:sp>
      <p:sp>
        <p:nvSpPr>
          <p:cNvPr id="4" name="object 4"/>
          <p:cNvSpPr txBox="1"/>
          <p:nvPr/>
        </p:nvSpPr>
        <p:spPr>
          <a:xfrm>
            <a:off x="821690" y="5603258"/>
            <a:ext cx="3225800" cy="452120"/>
          </a:xfrm>
          <a:prstGeom prst="rect">
            <a:avLst/>
          </a:prstGeom>
        </p:spPr>
        <p:txBody>
          <a:bodyPr vert="horz" wrap="square" lIns="0" tIns="12700" rIns="0" bIns="0" rtlCol="0">
            <a:spAutoFit/>
          </a:bodyPr>
          <a:lstStyle/>
          <a:p>
            <a:pPr marL="12700">
              <a:lnSpc>
                <a:spcPct val="100000"/>
              </a:lnSpc>
              <a:spcBef>
                <a:spcPts val="100"/>
              </a:spcBef>
            </a:pPr>
            <a:r>
              <a:rPr sz="2800" spc="-10">
                <a:solidFill>
                  <a:srgbClr val="FFFFFF"/>
                </a:solidFill>
                <a:latin typeface="黑体"/>
                <a:cs typeface="黑体"/>
              </a:rPr>
              <a:t>记录统称为文献。”</a:t>
            </a:r>
            <a:endParaRPr sz="2800">
              <a:latin typeface="黑体"/>
              <a:cs typeface="黑体"/>
            </a:endParaRPr>
          </a:p>
        </p:txBody>
      </p:sp>
      <p:sp>
        <p:nvSpPr>
          <p:cNvPr id="5" name="object 5"/>
          <p:cNvSpPr txBox="1"/>
          <p:nvPr/>
        </p:nvSpPr>
        <p:spPr>
          <a:xfrm>
            <a:off x="7774940" y="5739509"/>
            <a:ext cx="635000" cy="413384"/>
          </a:xfrm>
          <a:prstGeom prst="rect">
            <a:avLst/>
          </a:prstGeom>
        </p:spPr>
        <p:txBody>
          <a:bodyPr vert="horz" wrap="square" lIns="0" tIns="11430" rIns="0" bIns="0" rtlCol="0">
            <a:spAutoFit/>
          </a:bodyPr>
          <a:lstStyle/>
          <a:p>
            <a:pPr marL="12700">
              <a:lnSpc>
                <a:spcPct val="100000"/>
              </a:lnSpc>
              <a:spcBef>
                <a:spcPts val="90"/>
              </a:spcBef>
            </a:pPr>
            <a:r>
              <a:rPr sz="2550" b="1" spc="-160">
                <a:solidFill>
                  <a:srgbClr val="FFF40F"/>
                </a:solidFill>
                <a:latin typeface="Malgun Gothic"/>
                <a:cs typeface="Malgun Gothic"/>
              </a:rPr>
              <a:t>返</a:t>
            </a:r>
            <a:r>
              <a:rPr sz="2550" b="1" spc="-105">
                <a:solidFill>
                  <a:srgbClr val="FFF40F"/>
                </a:solidFill>
                <a:latin typeface="Malgun Gothic"/>
                <a:cs typeface="Malgun Gothic"/>
              </a:rPr>
              <a:t>回</a:t>
            </a:r>
            <a:endParaRPr sz="2550">
              <a:latin typeface="Malgun Gothic"/>
              <a:cs typeface="Malgun Gothic"/>
            </a:endParaRPr>
          </a:p>
        </p:txBody>
      </p:sp>
      <p:grpSp>
        <p:nvGrpSpPr>
          <p:cNvPr id="6" name="object 6"/>
          <p:cNvGrpSpPr/>
          <p:nvPr/>
        </p:nvGrpSpPr>
        <p:grpSpPr>
          <a:xfrm>
            <a:off x="7787640" y="6094857"/>
            <a:ext cx="624205" cy="36195"/>
            <a:chOff x="7787640" y="6094857"/>
            <a:chExt cx="624205" cy="36195"/>
          </a:xfrm>
        </p:grpSpPr>
        <p:sp>
          <p:nvSpPr>
            <p:cNvPr id="7" name="object 7"/>
            <p:cNvSpPr/>
            <p:nvPr/>
          </p:nvSpPr>
          <p:spPr>
            <a:xfrm>
              <a:off x="7802008" y="6109225"/>
              <a:ext cx="609600" cy="21590"/>
            </a:xfrm>
            <a:custGeom>
              <a:rect l="l" t="t" r="r" b="b"/>
              <a:pathLst>
                <a:path w="609600" h="21589">
                  <a:moveTo>
                    <a:pt x="609599" y="21335"/>
                  </a:moveTo>
                  <a:lnTo>
                    <a:pt x="0" y="21335"/>
                  </a:lnTo>
                  <a:lnTo>
                    <a:pt x="0" y="0"/>
                  </a:lnTo>
                  <a:lnTo>
                    <a:pt x="609599" y="0"/>
                  </a:lnTo>
                  <a:lnTo>
                    <a:pt x="609599" y="21335"/>
                  </a:lnTo>
                  <a:close/>
                </a:path>
              </a:pathLst>
            </a:custGeom>
            <a:solidFill>
              <a:srgbClr val="0B388B"/>
            </a:solidFill>
          </p:spPr>
          <p:txBody>
            <a:bodyPr wrap="square" lIns="0" tIns="0" rIns="0" bIns="0" rtlCol="0"/>
            <a:lstStyle/>
            <a:p/>
          </p:txBody>
        </p:sp>
        <p:sp>
          <p:nvSpPr>
            <p:cNvPr id="8" name="object 8"/>
            <p:cNvSpPr/>
            <p:nvPr/>
          </p:nvSpPr>
          <p:spPr>
            <a:xfrm>
              <a:off x="7787640" y="6094857"/>
              <a:ext cx="609600" cy="21590"/>
            </a:xfrm>
            <a:custGeom>
              <a:rect l="l" t="t" r="r" b="b"/>
              <a:pathLst>
                <a:path w="609600" h="21589">
                  <a:moveTo>
                    <a:pt x="609599" y="21335"/>
                  </a:moveTo>
                  <a:lnTo>
                    <a:pt x="0" y="21335"/>
                  </a:lnTo>
                  <a:lnTo>
                    <a:pt x="0" y="0"/>
                  </a:lnTo>
                  <a:lnTo>
                    <a:pt x="609599" y="0"/>
                  </a:lnTo>
                  <a:lnTo>
                    <a:pt x="609599" y="21335"/>
                  </a:lnTo>
                  <a:close/>
                </a:path>
              </a:pathLst>
            </a:custGeom>
            <a:solidFill>
              <a:srgbClr val="FFF40F"/>
            </a:solidFill>
          </p:spPr>
          <p:txBody>
            <a:bodyPr wrap="square" lIns="0" tIns="0" rIns="0" bIns="0" rtlCol="0"/>
            <a:lstStyle/>
            <a:p/>
          </p:txBody>
        </p:sp>
      </p:gr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46</a:t>
            </a:fld>
          </a:p>
        </p:txBody>
      </p:sp>
    </p:spTree>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968500">
              <a:lnSpc>
                <a:spcPct val="100000"/>
              </a:lnSpc>
              <a:spcBef>
                <a:spcPts val="100"/>
              </a:spcBef>
            </a:pPr>
            <a:r>
              <a:rPr b="1" spc="-10">
                <a:latin typeface="Microsoft JhengHei"/>
                <a:cs typeface="Microsoft JhengHei"/>
              </a:rPr>
              <a:t>信息、知识与文献</a:t>
            </a:r>
          </a:p>
        </p:txBody>
      </p:sp>
      <p:sp>
        <p:nvSpPr>
          <p:cNvPr id="3" name="object 3"/>
          <p:cNvSpPr/>
          <p:nvPr/>
        </p:nvSpPr>
        <p:spPr>
          <a:xfrm>
            <a:off x="457200" y="1076325"/>
            <a:ext cx="8229600" cy="5248275"/>
          </a:xfrm>
          <a:custGeom>
            <a:rect l="l" t="t" r="r" b="b"/>
            <a:pathLst>
              <a:path w="8229600" h="5248275">
                <a:moveTo>
                  <a:pt x="8229600" y="5248275"/>
                </a:moveTo>
                <a:lnTo>
                  <a:pt x="0" y="5248275"/>
                </a:lnTo>
                <a:lnTo>
                  <a:pt x="0" y="0"/>
                </a:lnTo>
                <a:lnTo>
                  <a:pt x="8229600" y="0"/>
                </a:lnTo>
                <a:lnTo>
                  <a:pt x="8229600" y="5248275"/>
                </a:lnTo>
                <a:close/>
              </a:path>
            </a:pathLst>
          </a:custGeom>
          <a:solidFill>
            <a:srgbClr val="FFFFFF"/>
          </a:solidFill>
        </p:spPr>
        <p:txBody>
          <a:bodyPr wrap="square" lIns="0" tIns="0" rIns="0" bIns="0" rtlCol="0"/>
          <a:lstStyle/>
          <a:p/>
        </p:txBody>
      </p:sp>
      <p:sp>
        <p:nvSpPr>
          <p:cNvPr id="4" name="object 4"/>
          <p:cNvSpPr txBox="1"/>
          <p:nvPr/>
        </p:nvSpPr>
        <p:spPr>
          <a:xfrm>
            <a:off x="6090602" y="4116863"/>
            <a:ext cx="711200" cy="574040"/>
          </a:xfrm>
          <a:prstGeom prst="rect">
            <a:avLst/>
          </a:prstGeom>
        </p:spPr>
        <p:txBody>
          <a:bodyPr vert="horz" wrap="square" lIns="0" tIns="12700" rIns="0" bIns="0" rtlCol="0">
            <a:spAutoFit/>
          </a:bodyPr>
          <a:lstStyle/>
          <a:p>
            <a:pPr marL="12700" marR="5080">
              <a:lnSpc>
                <a:spcPct val="100000"/>
              </a:lnSpc>
              <a:spcBef>
                <a:spcPts val="100"/>
              </a:spcBef>
            </a:pPr>
            <a:r>
              <a:rPr sz="1800" b="1" spc="-20">
                <a:solidFill>
                  <a:srgbClr val="000072"/>
                </a:solidFill>
                <a:latin typeface="Microsoft JhengHei"/>
                <a:cs typeface="Microsoft JhengHei"/>
              </a:rPr>
              <a:t>传递运</a:t>
            </a:r>
            <a:r>
              <a:rPr sz="1800" b="1" spc="-25">
                <a:solidFill>
                  <a:srgbClr val="000072"/>
                </a:solidFill>
                <a:latin typeface="Microsoft JhengHei"/>
                <a:cs typeface="Microsoft JhengHei"/>
              </a:rPr>
              <a:t>用后</a:t>
            </a:r>
            <a:endParaRPr sz="1800">
              <a:latin typeface="Microsoft JhengHei"/>
              <a:cs typeface="Microsoft JhengHei"/>
            </a:endParaRPr>
          </a:p>
        </p:txBody>
      </p:sp>
      <p:pic>
        <p:nvPicPr>
          <p:cNvPr id="5" name="object 5"/>
          <p:cNvPicPr/>
          <p:nvPr/>
        </p:nvPicPr>
        <p:blipFill>
          <a:blip r:embed="rId2"/>
          <a:stretch>
            <a:fillRect/>
          </a:stretch>
        </p:blipFill>
        <p:spPr>
          <a:xfrm>
            <a:off x="1066800" y="2209799"/>
            <a:ext cx="510189" cy="1314449"/>
          </a:xfrm>
          <a:prstGeom prst="rect">
            <a:avLst/>
          </a:prstGeom>
        </p:spPr>
      </p:pic>
      <p:sp>
        <p:nvSpPr>
          <p:cNvPr id="6" name="object 6"/>
          <p:cNvSpPr txBox="1"/>
          <p:nvPr/>
        </p:nvSpPr>
        <p:spPr>
          <a:xfrm>
            <a:off x="1066800" y="2209799"/>
            <a:ext cx="510540" cy="1314450"/>
          </a:xfrm>
          <a:prstGeom prst="rect">
            <a:avLst/>
          </a:prstGeom>
          <a:ln w="9525">
            <a:solidFill>
              <a:srgbClr val="000000"/>
            </a:solidFill>
          </a:ln>
        </p:spPr>
        <p:txBody>
          <a:bodyPr vert="horz" wrap="square" lIns="0" tIns="53340" rIns="0" bIns="0" rtlCol="0">
            <a:spAutoFit/>
          </a:bodyPr>
          <a:lstStyle/>
          <a:p>
            <a:pPr marL="90805" marR="156845" algn="just">
              <a:lnSpc>
                <a:spcPct val="100000"/>
              </a:lnSpc>
              <a:spcBef>
                <a:spcPts val="420"/>
              </a:spcBef>
            </a:pPr>
            <a:r>
              <a:rPr sz="2000" b="1" spc="-50">
                <a:solidFill>
                  <a:srgbClr val="FFFFFF"/>
                </a:solidFill>
                <a:latin typeface="Microsoft JhengHei"/>
                <a:cs typeface="Microsoft JhengHei"/>
              </a:rPr>
              <a:t>事物</a:t>
            </a:r>
            <a:r>
              <a:rPr sz="2000" b="1" spc="500">
                <a:solidFill>
                  <a:srgbClr val="FFFFFF"/>
                </a:solidFill>
                <a:latin typeface="Microsoft JhengHei"/>
                <a:cs typeface="Microsoft JhengHei"/>
              </a:rPr>
              <a:t> </a:t>
            </a:r>
            <a:r>
              <a:rPr sz="2000" b="1" spc="-50">
                <a:solidFill>
                  <a:srgbClr val="FFFFFF"/>
                </a:solidFill>
                <a:latin typeface="Microsoft JhengHei"/>
                <a:cs typeface="Microsoft JhengHei"/>
              </a:rPr>
              <a:t>运动</a:t>
            </a:r>
            <a:endParaRPr sz="2000">
              <a:latin typeface="Microsoft JhengHei"/>
              <a:cs typeface="Microsoft JhengHei"/>
            </a:endParaRPr>
          </a:p>
        </p:txBody>
      </p:sp>
      <p:pic>
        <p:nvPicPr>
          <p:cNvPr id="7" name="object 7"/>
          <p:cNvPicPr/>
          <p:nvPr/>
        </p:nvPicPr>
        <p:blipFill>
          <a:blip r:embed="rId3"/>
          <a:stretch>
            <a:fillRect/>
          </a:stretch>
        </p:blipFill>
        <p:spPr>
          <a:xfrm>
            <a:off x="4740165" y="2209799"/>
            <a:ext cx="510189" cy="1314449"/>
          </a:xfrm>
          <a:prstGeom prst="rect">
            <a:avLst/>
          </a:prstGeom>
        </p:spPr>
      </p:pic>
      <p:sp>
        <p:nvSpPr>
          <p:cNvPr id="8" name="object 8"/>
          <p:cNvSpPr txBox="1"/>
          <p:nvPr/>
        </p:nvSpPr>
        <p:spPr>
          <a:xfrm>
            <a:off x="4740165" y="2209799"/>
            <a:ext cx="510540" cy="1314450"/>
          </a:xfrm>
          <a:prstGeom prst="rect">
            <a:avLst/>
          </a:prstGeom>
          <a:ln w="9525">
            <a:solidFill>
              <a:srgbClr val="000000"/>
            </a:solidFill>
          </a:ln>
        </p:spPr>
        <p:txBody>
          <a:bodyPr vert="horz" wrap="square" lIns="0" tIns="635" rIns="0" bIns="0" rtlCol="0">
            <a:spAutoFit/>
          </a:bodyPr>
          <a:lstStyle/>
          <a:p>
            <a:pPr>
              <a:lnSpc>
                <a:spcPct val="100000"/>
              </a:lnSpc>
              <a:spcBef>
                <a:spcPts val="5"/>
              </a:spcBef>
            </a:pPr>
            <a:endParaRPr sz="2450">
              <a:latin typeface="Times New Roman"/>
              <a:cs typeface="Times New Roman"/>
            </a:endParaRPr>
          </a:p>
          <a:p>
            <a:pPr marL="91440" marR="156845">
              <a:lnSpc>
                <a:spcPct val="100000"/>
              </a:lnSpc>
            </a:pPr>
            <a:r>
              <a:rPr sz="2000" b="1" spc="-50">
                <a:solidFill>
                  <a:srgbClr val="FFFFFF"/>
                </a:solidFill>
                <a:latin typeface="Microsoft JhengHei"/>
                <a:cs typeface="Microsoft JhengHei"/>
              </a:rPr>
              <a:t>知识</a:t>
            </a:r>
            <a:endParaRPr sz="2000">
              <a:latin typeface="Microsoft JhengHei"/>
              <a:cs typeface="Microsoft JhengHei"/>
            </a:endParaRPr>
          </a:p>
        </p:txBody>
      </p:sp>
      <p:pic>
        <p:nvPicPr>
          <p:cNvPr id="9" name="object 9"/>
          <p:cNvPicPr/>
          <p:nvPr/>
        </p:nvPicPr>
        <p:blipFill>
          <a:blip r:embed="rId4"/>
          <a:stretch>
            <a:fillRect/>
          </a:stretch>
        </p:blipFill>
        <p:spPr>
          <a:xfrm>
            <a:off x="6474810" y="2209799"/>
            <a:ext cx="510189" cy="1314449"/>
          </a:xfrm>
          <a:prstGeom prst="rect">
            <a:avLst/>
          </a:prstGeom>
        </p:spPr>
      </p:pic>
      <p:sp>
        <p:nvSpPr>
          <p:cNvPr id="10" name="object 10"/>
          <p:cNvSpPr txBox="1"/>
          <p:nvPr/>
        </p:nvSpPr>
        <p:spPr>
          <a:xfrm>
            <a:off x="6474810" y="2209799"/>
            <a:ext cx="510540" cy="1314450"/>
          </a:xfrm>
          <a:prstGeom prst="rect">
            <a:avLst/>
          </a:prstGeom>
          <a:ln w="9525">
            <a:solidFill>
              <a:srgbClr val="000000"/>
            </a:solidFill>
          </a:ln>
        </p:spPr>
        <p:txBody>
          <a:bodyPr vert="horz" wrap="square" lIns="0" tIns="53340" rIns="0" bIns="0" rtlCol="0">
            <a:spAutoFit/>
          </a:bodyPr>
          <a:lstStyle/>
          <a:p>
            <a:pPr marL="90805" marR="156845" algn="just">
              <a:lnSpc>
                <a:spcPct val="100000"/>
              </a:lnSpc>
              <a:spcBef>
                <a:spcPts val="420"/>
              </a:spcBef>
            </a:pPr>
            <a:r>
              <a:rPr sz="2000" b="1" spc="-50">
                <a:solidFill>
                  <a:srgbClr val="FFFFFF"/>
                </a:solidFill>
                <a:latin typeface="Microsoft JhengHei"/>
                <a:cs typeface="Microsoft JhengHei"/>
              </a:rPr>
              <a:t>新的</a:t>
            </a:r>
            <a:r>
              <a:rPr sz="2000" b="1" spc="500">
                <a:solidFill>
                  <a:srgbClr val="FFFFFF"/>
                </a:solidFill>
                <a:latin typeface="Microsoft JhengHei"/>
                <a:cs typeface="Microsoft JhengHei"/>
              </a:rPr>
              <a:t> </a:t>
            </a:r>
            <a:r>
              <a:rPr sz="2000" b="1" spc="-50">
                <a:solidFill>
                  <a:srgbClr val="FFFFFF"/>
                </a:solidFill>
                <a:latin typeface="Microsoft JhengHei"/>
                <a:cs typeface="Microsoft JhengHei"/>
              </a:rPr>
              <a:t>信息</a:t>
            </a:r>
            <a:endParaRPr sz="2000">
              <a:latin typeface="Microsoft JhengHei"/>
              <a:cs typeface="Microsoft JhengHei"/>
            </a:endParaRPr>
          </a:p>
        </p:txBody>
      </p:sp>
      <p:pic>
        <p:nvPicPr>
          <p:cNvPr id="11" name="object 11"/>
          <p:cNvPicPr/>
          <p:nvPr/>
        </p:nvPicPr>
        <p:blipFill>
          <a:blip r:embed="rId5"/>
          <a:stretch>
            <a:fillRect/>
          </a:stretch>
        </p:blipFill>
        <p:spPr>
          <a:xfrm>
            <a:off x="2699406" y="2209799"/>
            <a:ext cx="510189" cy="1314449"/>
          </a:xfrm>
          <a:prstGeom prst="rect">
            <a:avLst/>
          </a:prstGeom>
        </p:spPr>
      </p:pic>
      <p:sp>
        <p:nvSpPr>
          <p:cNvPr id="12" name="object 12"/>
          <p:cNvSpPr txBox="1"/>
          <p:nvPr/>
        </p:nvSpPr>
        <p:spPr>
          <a:xfrm>
            <a:off x="2699406" y="2209799"/>
            <a:ext cx="510540" cy="1314450"/>
          </a:xfrm>
          <a:prstGeom prst="rect">
            <a:avLst/>
          </a:prstGeom>
          <a:ln w="9525">
            <a:solidFill>
              <a:srgbClr val="000000"/>
            </a:solidFill>
          </a:ln>
        </p:spPr>
        <p:txBody>
          <a:bodyPr vert="horz" wrap="square" lIns="0" tIns="635" rIns="0" bIns="0" rtlCol="0">
            <a:spAutoFit/>
          </a:bodyPr>
          <a:lstStyle/>
          <a:p>
            <a:pPr>
              <a:lnSpc>
                <a:spcPct val="100000"/>
              </a:lnSpc>
              <a:spcBef>
                <a:spcPts val="5"/>
              </a:spcBef>
            </a:pPr>
            <a:endParaRPr sz="2450">
              <a:latin typeface="Times New Roman"/>
              <a:cs typeface="Times New Roman"/>
            </a:endParaRPr>
          </a:p>
          <a:p>
            <a:pPr marL="90805" marR="156845">
              <a:lnSpc>
                <a:spcPct val="100000"/>
              </a:lnSpc>
            </a:pPr>
            <a:r>
              <a:rPr sz="2000" b="1" spc="-50">
                <a:solidFill>
                  <a:srgbClr val="FFFFFF"/>
                </a:solidFill>
                <a:latin typeface="Microsoft JhengHei"/>
                <a:cs typeface="Microsoft JhengHei"/>
              </a:rPr>
              <a:t>信息</a:t>
            </a:r>
            <a:endParaRPr sz="2000">
              <a:latin typeface="Microsoft JhengHei"/>
              <a:cs typeface="Microsoft JhengHei"/>
            </a:endParaRPr>
          </a:p>
        </p:txBody>
      </p:sp>
      <p:sp>
        <p:nvSpPr>
          <p:cNvPr id="13" name="object 13"/>
          <p:cNvSpPr txBox="1"/>
          <p:nvPr/>
        </p:nvSpPr>
        <p:spPr>
          <a:xfrm>
            <a:off x="1859805" y="2396013"/>
            <a:ext cx="482600" cy="299720"/>
          </a:xfrm>
          <a:prstGeom prst="rect">
            <a:avLst/>
          </a:prstGeom>
        </p:spPr>
        <p:txBody>
          <a:bodyPr vert="horz" wrap="square" lIns="0" tIns="12700" rIns="0" bIns="0" rtlCol="0">
            <a:spAutoFit/>
          </a:bodyPr>
          <a:lstStyle/>
          <a:p>
            <a:pPr marL="12700">
              <a:lnSpc>
                <a:spcPct val="100000"/>
              </a:lnSpc>
              <a:spcBef>
                <a:spcPts val="100"/>
              </a:spcBef>
            </a:pPr>
            <a:r>
              <a:rPr sz="1800" b="1" spc="-25">
                <a:solidFill>
                  <a:srgbClr val="000072"/>
                </a:solidFill>
                <a:latin typeface="Microsoft JhengHei"/>
                <a:cs typeface="Microsoft JhengHei"/>
              </a:rPr>
              <a:t>产生</a:t>
            </a:r>
            <a:endParaRPr sz="1800">
              <a:latin typeface="Microsoft JhengHei"/>
              <a:cs typeface="Microsoft JhengHei"/>
            </a:endParaRPr>
          </a:p>
        </p:txBody>
      </p:sp>
      <p:sp>
        <p:nvSpPr>
          <p:cNvPr id="14" name="object 14"/>
          <p:cNvSpPr txBox="1"/>
          <p:nvPr/>
        </p:nvSpPr>
        <p:spPr>
          <a:xfrm>
            <a:off x="3390374" y="2395220"/>
            <a:ext cx="1041400" cy="269240"/>
          </a:xfrm>
          <a:prstGeom prst="rect">
            <a:avLst/>
          </a:prstGeom>
        </p:spPr>
        <p:txBody>
          <a:bodyPr vert="horz" wrap="square" lIns="0" tIns="12700" rIns="0" bIns="0" rtlCol="0">
            <a:spAutoFit/>
          </a:bodyPr>
          <a:lstStyle/>
          <a:p>
            <a:pPr marL="12700">
              <a:lnSpc>
                <a:spcPct val="100000"/>
              </a:lnSpc>
              <a:spcBef>
                <a:spcPts val="100"/>
              </a:spcBef>
            </a:pPr>
            <a:r>
              <a:rPr sz="1600" b="1" spc="-10">
                <a:solidFill>
                  <a:srgbClr val="000072"/>
                </a:solidFill>
                <a:latin typeface="Microsoft JhengHei"/>
                <a:cs typeface="Microsoft JhengHei"/>
              </a:rPr>
              <a:t>人脑有序化</a:t>
            </a:r>
            <a:endParaRPr sz="1600">
              <a:latin typeface="Microsoft JhengHei"/>
              <a:cs typeface="Microsoft JhengHei"/>
            </a:endParaRPr>
          </a:p>
        </p:txBody>
      </p:sp>
      <p:sp>
        <p:nvSpPr>
          <p:cNvPr id="15" name="object 15"/>
          <p:cNvSpPr txBox="1"/>
          <p:nvPr/>
        </p:nvSpPr>
        <p:spPr>
          <a:xfrm>
            <a:off x="5329095" y="2395220"/>
            <a:ext cx="838200" cy="269240"/>
          </a:xfrm>
          <a:prstGeom prst="rect">
            <a:avLst/>
          </a:prstGeom>
        </p:spPr>
        <p:txBody>
          <a:bodyPr vert="horz" wrap="square" lIns="0" tIns="12700" rIns="0" bIns="0" rtlCol="0">
            <a:spAutoFit/>
          </a:bodyPr>
          <a:lstStyle/>
          <a:p>
            <a:pPr marL="12700">
              <a:lnSpc>
                <a:spcPct val="100000"/>
              </a:lnSpc>
              <a:spcBef>
                <a:spcPts val="100"/>
              </a:spcBef>
            </a:pPr>
            <a:r>
              <a:rPr sz="1600" b="1" spc="-15">
                <a:solidFill>
                  <a:srgbClr val="000072"/>
                </a:solidFill>
                <a:latin typeface="Microsoft JhengHei"/>
                <a:cs typeface="Microsoft JhengHei"/>
              </a:rPr>
              <a:t>用于实践</a:t>
            </a:r>
            <a:endParaRPr sz="1600">
              <a:latin typeface="Microsoft JhengHei"/>
              <a:cs typeface="Microsoft JhengHei"/>
            </a:endParaRPr>
          </a:p>
        </p:txBody>
      </p:sp>
      <p:pic>
        <p:nvPicPr>
          <p:cNvPr id="16" name="object 16"/>
          <p:cNvPicPr/>
          <p:nvPr/>
        </p:nvPicPr>
        <p:blipFill>
          <a:blip r:embed="rId6"/>
          <a:stretch>
            <a:fillRect/>
          </a:stretch>
        </p:blipFill>
        <p:spPr>
          <a:xfrm>
            <a:off x="4536090" y="4838699"/>
            <a:ext cx="816303" cy="438150"/>
          </a:xfrm>
          <a:prstGeom prst="rect">
            <a:avLst/>
          </a:prstGeom>
        </p:spPr>
      </p:pic>
      <p:sp>
        <p:nvSpPr>
          <p:cNvPr id="17" name="object 17"/>
          <p:cNvSpPr txBox="1"/>
          <p:nvPr/>
        </p:nvSpPr>
        <p:spPr>
          <a:xfrm>
            <a:off x="4536090" y="4838699"/>
            <a:ext cx="816610" cy="438150"/>
          </a:xfrm>
          <a:prstGeom prst="rect">
            <a:avLst/>
          </a:prstGeom>
          <a:ln w="9525">
            <a:solidFill>
              <a:srgbClr val="000000"/>
            </a:solidFill>
          </a:ln>
        </p:spPr>
        <p:txBody>
          <a:bodyPr vert="horz" wrap="square" lIns="0" tIns="53340" rIns="0" bIns="0" rtlCol="0">
            <a:spAutoFit/>
          </a:bodyPr>
          <a:lstStyle/>
          <a:p>
            <a:pPr marL="91440">
              <a:lnSpc>
                <a:spcPct val="100000"/>
              </a:lnSpc>
              <a:spcBef>
                <a:spcPts val="420"/>
              </a:spcBef>
            </a:pPr>
            <a:r>
              <a:rPr sz="2000" b="1" spc="-20">
                <a:solidFill>
                  <a:srgbClr val="000072"/>
                </a:solidFill>
                <a:latin typeface="Microsoft JhengHei"/>
                <a:cs typeface="Microsoft JhengHei"/>
              </a:rPr>
              <a:t>文 献</a:t>
            </a:r>
            <a:endParaRPr sz="2000">
              <a:latin typeface="Microsoft JhengHei"/>
              <a:cs typeface="Microsoft JhengHei"/>
            </a:endParaRPr>
          </a:p>
        </p:txBody>
      </p:sp>
      <p:sp>
        <p:nvSpPr>
          <p:cNvPr id="19" name="object 19"/>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47</a:t>
            </a:fld>
          </a:p>
        </p:txBody>
      </p:sp>
      <p:sp>
        <p:nvSpPr>
          <p:cNvPr id="18" name="object 18"/>
          <p:cNvSpPr txBox="1"/>
          <p:nvPr/>
        </p:nvSpPr>
        <p:spPr>
          <a:xfrm>
            <a:off x="3594450" y="3856513"/>
            <a:ext cx="1168400" cy="574040"/>
          </a:xfrm>
          <a:prstGeom prst="rect">
            <a:avLst/>
          </a:prstGeom>
        </p:spPr>
        <p:txBody>
          <a:bodyPr vert="horz" wrap="square" lIns="0" tIns="12700" rIns="0" bIns="0" rtlCol="0">
            <a:spAutoFit/>
          </a:bodyPr>
          <a:lstStyle/>
          <a:p>
            <a:pPr marL="12700" marR="5080">
              <a:lnSpc>
                <a:spcPct val="100000"/>
              </a:lnSpc>
              <a:spcBef>
                <a:spcPts val="100"/>
              </a:spcBef>
            </a:pPr>
            <a:r>
              <a:rPr sz="1800" b="1" spc="-10">
                <a:solidFill>
                  <a:srgbClr val="000072"/>
                </a:solidFill>
                <a:latin typeface="Microsoft JhengHei"/>
                <a:cs typeface="Microsoft JhengHei"/>
              </a:rPr>
              <a:t>记录在载体</a:t>
            </a:r>
            <a:r>
              <a:rPr sz="1800" b="1" spc="-50">
                <a:solidFill>
                  <a:srgbClr val="000072"/>
                </a:solidFill>
                <a:latin typeface="Microsoft JhengHei"/>
                <a:cs typeface="Microsoft JhengHei"/>
              </a:rPr>
              <a:t>上</a:t>
            </a:r>
            <a:endParaRPr sz="1800">
              <a:latin typeface="Microsoft JhengHei"/>
              <a:cs typeface="Microsoft JhengHei"/>
            </a:endParaRPr>
          </a:p>
        </p:txBody>
      </p:sp>
    </p:spTree>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057400" y="212407"/>
            <a:ext cx="3657600" cy="695960"/>
          </a:xfrm>
          <a:prstGeom prst="rect">
            <a:avLst/>
          </a:prstGeom>
        </p:spPr>
        <p:txBody>
          <a:bodyPr vert="horz" wrap="square" lIns="0" tIns="12700" rIns="0" bIns="0" rtlCol="0">
            <a:spAutoFit/>
          </a:bodyPr>
          <a:lstStyle/>
          <a:p>
            <a:pPr marL="12700">
              <a:lnSpc>
                <a:spcPct val="100000"/>
              </a:lnSpc>
              <a:spcBef>
                <a:spcPts val="100"/>
              </a:spcBef>
              <a:tabLst>
                <a:tab pos="1967864"/>
              </a:tabLst>
            </a:pPr>
            <a:r>
              <a:rPr b="1" spc="150">
                <a:latin typeface="Microsoft JhengHei"/>
                <a:cs typeface="Microsoft JhengHei"/>
              </a:rPr>
              <a:t>1.2.2</a:t>
            </a:r>
            <a:r>
              <a:rPr b="1">
                <a:latin typeface="Microsoft JhengHei"/>
                <a:cs typeface="Microsoft JhengHei"/>
              </a:rPr>
              <a:t>	</a:t>
            </a:r>
            <a:r>
              <a:rPr b="1" spc="-20">
                <a:latin typeface="Microsoft JhengHei"/>
                <a:cs typeface="Microsoft JhengHei"/>
              </a:rPr>
              <a:t>信息源</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585"/>
              </a:lnSpc>
            </a:pPr>
            <a:r>
              <a:rPr spc="-40"/>
              <a:t>网络信息检索第一章 张胜光制作</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48</a:t>
            </a:fld>
          </a:p>
        </p:txBody>
      </p:sp>
      <p:sp>
        <p:nvSpPr>
          <p:cNvPr id="3" name="object 3"/>
          <p:cNvSpPr txBox="1"/>
          <p:nvPr/>
        </p:nvSpPr>
        <p:spPr>
          <a:xfrm>
            <a:off x="383540" y="1241188"/>
            <a:ext cx="8382000" cy="4069079"/>
          </a:xfrm>
          <a:prstGeom prst="rect">
            <a:avLst/>
          </a:prstGeom>
        </p:spPr>
        <p:txBody>
          <a:bodyPr vert="horz" wrap="square" lIns="0" tIns="12700" rIns="0" bIns="0" rtlCol="0">
            <a:spAutoFit/>
          </a:bodyPr>
          <a:lstStyle/>
          <a:p>
            <a:pPr marL="901065">
              <a:lnSpc>
                <a:spcPct val="100000"/>
              </a:lnSpc>
              <a:spcBef>
                <a:spcPts val="100"/>
              </a:spcBef>
            </a:pPr>
            <a:r>
              <a:rPr sz="2800">
                <a:solidFill>
                  <a:srgbClr val="FFF40F"/>
                </a:solidFill>
                <a:latin typeface="黑体"/>
                <a:cs typeface="黑体"/>
              </a:rPr>
              <a:t>信息的来源叫做信息源</a:t>
            </a:r>
            <a:r>
              <a:rPr sz="2800" spc="-50">
                <a:solidFill>
                  <a:srgbClr val="FFFFFF"/>
                </a:solidFill>
                <a:latin typeface="黑体"/>
                <a:cs typeface="黑体"/>
              </a:rPr>
              <a:t>。</a:t>
            </a:r>
            <a:endParaRPr sz="2800">
              <a:latin typeface="黑体"/>
              <a:cs typeface="黑体"/>
            </a:endParaRPr>
          </a:p>
          <a:p>
            <a:pPr marL="354965" marR="5080" indent="546100">
              <a:lnSpc>
                <a:spcPct val="140000"/>
              </a:lnSpc>
              <a:spcBef>
                <a:spcPts val="670"/>
              </a:spcBef>
            </a:pPr>
            <a:r>
              <a:rPr sz="2800" spc="-5">
                <a:solidFill>
                  <a:srgbClr val="FFFFFF"/>
                </a:solidFill>
                <a:latin typeface="黑体"/>
                <a:cs typeface="黑体"/>
              </a:rPr>
              <a:t>信息源可按不同的方法分类描述，比较常见的分</a:t>
            </a:r>
            <a:r>
              <a:rPr sz="2800" spc="-10">
                <a:solidFill>
                  <a:srgbClr val="FFFFFF"/>
                </a:solidFill>
                <a:latin typeface="黑体"/>
                <a:cs typeface="黑体"/>
              </a:rPr>
              <a:t>类方法有如下三种：</a:t>
            </a:r>
            <a:endParaRPr sz="2800">
              <a:latin typeface="黑体"/>
              <a:cs typeface="黑体"/>
            </a:endParaRPr>
          </a:p>
          <a:p>
            <a:pPr marL="12700">
              <a:lnSpc>
                <a:spcPct val="100000"/>
              </a:lnSpc>
              <a:spcBef>
                <a:spcPts val="2270"/>
              </a:spcBef>
            </a:pPr>
            <a:r>
              <a:rPr sz="3200">
                <a:solidFill>
                  <a:srgbClr val="FFF40F"/>
                </a:solidFill>
                <a:latin typeface="黑体"/>
                <a:cs typeface="黑体"/>
              </a:rPr>
              <a:t>1、按信息的载体形式划分（电子文献等</a:t>
            </a:r>
            <a:r>
              <a:rPr sz="3200" spc="-25">
                <a:solidFill>
                  <a:srgbClr val="FFF40F"/>
                </a:solidFill>
                <a:latin typeface="黑体"/>
                <a:cs typeface="黑体"/>
              </a:rPr>
              <a:t>）；</a:t>
            </a:r>
            <a:endParaRPr sz="3200">
              <a:latin typeface="黑体"/>
              <a:cs typeface="黑体"/>
            </a:endParaRPr>
          </a:p>
          <a:p>
            <a:pPr marL="12700">
              <a:lnSpc>
                <a:spcPct val="100000"/>
              </a:lnSpc>
              <a:spcBef>
                <a:spcPts val="2305"/>
              </a:spcBef>
            </a:pPr>
            <a:r>
              <a:rPr sz="3200">
                <a:solidFill>
                  <a:srgbClr val="FFF40F"/>
                </a:solidFill>
                <a:latin typeface="黑体"/>
                <a:cs typeface="黑体"/>
              </a:rPr>
              <a:t>2、按信息加工的级别划分（四次文献</a:t>
            </a:r>
            <a:r>
              <a:rPr sz="3200" spc="-25">
                <a:solidFill>
                  <a:srgbClr val="FFF40F"/>
                </a:solidFill>
                <a:latin typeface="黑体"/>
                <a:cs typeface="黑体"/>
              </a:rPr>
              <a:t>）；</a:t>
            </a:r>
            <a:endParaRPr sz="3200">
              <a:latin typeface="黑体"/>
              <a:cs typeface="黑体"/>
            </a:endParaRPr>
          </a:p>
          <a:p>
            <a:pPr marL="12700">
              <a:lnSpc>
                <a:spcPct val="100000"/>
              </a:lnSpc>
              <a:spcBef>
                <a:spcPts val="2305"/>
              </a:spcBef>
            </a:pPr>
            <a:r>
              <a:rPr sz="3200">
                <a:solidFill>
                  <a:srgbClr val="FFF40F"/>
                </a:solidFill>
                <a:latin typeface="黑体"/>
                <a:cs typeface="黑体"/>
              </a:rPr>
              <a:t>3、按信息的发布形式划分</a:t>
            </a:r>
            <a:r>
              <a:rPr sz="2800">
                <a:solidFill>
                  <a:srgbClr val="FFF40F"/>
                </a:solidFill>
                <a:latin typeface="黑体"/>
                <a:cs typeface="黑体"/>
              </a:rPr>
              <a:t>（十大文献信息源等</a:t>
            </a:r>
            <a:r>
              <a:rPr sz="2800" spc="-50">
                <a:solidFill>
                  <a:srgbClr val="FFF40F"/>
                </a:solidFill>
                <a:latin typeface="黑体"/>
                <a:cs typeface="黑体"/>
              </a:rPr>
              <a:t>）</a:t>
            </a:r>
            <a:endParaRPr sz="2800">
              <a:latin typeface="黑体"/>
              <a:cs typeface="黑体"/>
            </a:endParaRPr>
          </a:p>
        </p:txBody>
      </p:sp>
    </p:spTree>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https://d.book118.com/137010052143006030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D69E"/>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278</Paragraphs>
  <Slides>49</Slides>
  <Notes>0</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49</vt:i4>
      </vt:variant>
    </vt:vector>
  </HeadingPairs>
  <TitlesOfParts>
    <vt:vector baseType="lpstr" size="59">
      <vt:lpstr>Arial</vt:lpstr>
      <vt:lpstr>Calibri</vt:lpstr>
      <vt:lpstr>黑体</vt:lpstr>
      <vt:lpstr>宋体</vt:lpstr>
      <vt:lpstr>Arial Black</vt:lpstr>
      <vt:lpstr>Microsoft JhengHei</vt:lpstr>
      <vt:lpstr>微软雅黑</vt:lpstr>
      <vt:lpstr>Malgun Gothic</vt:lpstr>
      <vt:lpstr>Times New Roman</vt:lpstr>
      <vt:lpstr>Office Theme</vt:lpstr>
      <vt:lpstr>PowerPoint Presentation</vt:lpstr>
      <vt:lpstr>PowerPoint Presentation</vt:lpstr>
      <vt:lpstr>本章目录</vt:lpstr>
      <vt:lpstr>PowerPoint Presentation</vt:lpstr>
      <vt:lpstr>1、教学目的</vt:lpstr>
      <vt:lpstr>本门课要解决的问题</vt:lpstr>
      <vt:lpstr>PowerPoint Presentation</vt:lpstr>
      <vt:lpstr>2、本课程考试方法</vt:lpstr>
      <vt:lpstr>考试办法总则</vt:lpstr>
      <vt:lpstr>“诚信系数”计算方法</vt:lpstr>
      <vt:lpstr>PowerPoint Presentation</vt:lpstr>
      <vt:lpstr>PowerPoint Presentation</vt:lpstr>
      <vt:lpstr>PowerPoint Presentation</vt:lpstr>
      <vt:lpstr>如果生病、迟到怎么办？</vt:lpstr>
      <vt:lpstr>3、期末考试办法</vt:lpstr>
      <vt:lpstr>4、提交网站免考程序</vt:lpstr>
      <vt:lpstr>提交网站免考题目</vt:lpstr>
      <vt:lpstr>提交网站免考题目</vt:lpstr>
      <vt:lpstr>提交网站免考题目</vt:lpstr>
      <vt:lpstr>提交网站免考题目</vt:lpstr>
      <vt:lpstr>PowerPoint Presentation</vt:lpstr>
      <vt:lpstr>PowerPoint Presentation</vt:lpstr>
      <vt:lpstr>5、课程设计免考程序</vt:lpstr>
      <vt:lpstr>课程设计免考题目</vt:lpstr>
      <vt:lpstr>Warning!</vt:lpstr>
      <vt:lpstr>不及格6人！</vt:lpstr>
      <vt:lpstr>不及格5人！</vt:lpstr>
      <vt:lpstr>PowerPoint Presentation</vt:lpstr>
      <vt:lpstr>不及格14人！</vt:lpstr>
      <vt:lpstr>不及格16人！</vt:lpstr>
      <vt:lpstr>本课程的教学参考课件和教学参考书</vt:lpstr>
      <vt:lpstr>http://zsg.xjau.edu.cn</vt:lpstr>
      <vt:lpstr>本课程作业网站</vt:lpstr>
      <vt:lpstr>教学参考书1</vt:lpstr>
      <vt:lpstr>教学参考书2</vt:lpstr>
      <vt:lpstr>视频教学参考书</vt:lpstr>
      <vt:lpstr>第二节 信息和 信息资源</vt:lpstr>
      <vt:lpstr>钓鱼的烦恼</vt:lpstr>
      <vt:lpstr>我们需要扫盲吗？</vt:lpstr>
      <vt:lpstr>大家的风采</vt:lpstr>
      <vt:lpstr>PowerPoint Presentation</vt:lpstr>
      <vt:lpstr>1.2.1	信息概述</vt:lpstr>
      <vt:lpstr>信息的结构</vt:lpstr>
      <vt:lpstr>PowerPoint Presentation</vt:lpstr>
      <vt:lpstr>信息、知识与文献</vt:lpstr>
      <vt:lpstr>信息、知识与文献</vt:lpstr>
      <vt:lpstr>信息、知识与文献</vt:lpstr>
      <vt:lpstr>1.2.2	信息源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2024-09-02T13:18:14.161</cp:lastPrinted>
  <dcterms:created xsi:type="dcterms:W3CDTF">2024-09-02T05:18:14Z</dcterms:created>
  <dcterms:modified xsi:type="dcterms:W3CDTF">2024-09-02T05:18:15Z</dcterms:modified>
</cp:coreProperties>
</file>