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19A2E7-D66F-4841-8E91-C9742689F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6EBA4-1F5C-4FD8-8ED3-E65A4A891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BA3E6E-A625-4FAA-B6E7-CF1270D9D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692359-93D4-42A7-8456-3E86AB2FF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302DFB-686D-4F2B-B001-D55A398136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EC4516-76EB-4AA2-BE2C-05599A1AA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C52D7-B8C7-4BBC-9378-65A7F77A3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B29B1-A40B-4FF9-AC9F-A2BFA4D77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22BFB-3712-438A-985B-A43BAE12A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B996F-BBD7-4BD8-9E92-8AC58AEDA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09914A-81F8-40C9-AD19-94924EB48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10113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智能新闻推送背后的数据洞察</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算法优化：通过数据洞察改进算法，提升新闻推送准确度。
 用户行为分析：挖掘用户行为数据，精准捕捉用户新闻偏好。
 新闻内容分析：利用内容标签，理解新闻主题，实现个性化推荐。
 热点事件检测：实时跟踪热点新闻，及时向用户推送相关信息。
 关联新闻挖掘：基于新闻内容，识别相关新闻，实现多维度推荐。
 用户反馈收集：重视用户反馈，收集用户对新闻推送的满意度评价。
 用户画像构建：通过数据分析，建立用户兴趣画像，精准推送相关新闻。
 推送策略调整：根据数据洞察动态调整推送策略，优化用户阅读体验。</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算法优化：通过数据洞察改进算法，提升新闻推送准确度。</a:t>
            </a:r>
          </a:p>
        </p:txBody>
      </p:sp>
      <p:sp>
        <p:nvSpPr>
          <p:cNvPr id="3" name="Subtitle 2"/>
          <p:cNvSpPr>
            <a:spLocks noGrp="1"/>
          </p:cNvSpPr>
          <p:nvPr>
            <p:ph type="subTitle" idx="1"/>
          </p:nvPr>
        </p:nvSpPr>
        <p:spPr/>
        <p:txBody>
          <a:bodyPr/>
          <a:lstStyle/>
          <a:p>
            <a:r>
              <a:t>智能新闻推送背后的数据洞察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算法优化：通过数据洞察改进算法，提升新闻推送准确度。</a:t>
            </a:r>
          </a:p>
        </p:txBody>
      </p:sp>
      <p:sp>
        <p:nvSpPr>
          <p:cNvPr id="3" name="Text Placeholder 2"/>
          <p:cNvSpPr>
            <a:spLocks noGrp="1"/>
          </p:cNvSpPr>
          <p:nvPr>
            <p:ph type="body" idx="1"/>
          </p:nvPr>
        </p:nvSpPr>
        <p:spPr/>
        <p:txBody>
          <a:bodyPr/>
          <a:lstStyle/>
          <a:p>
            <a:r>
              <a:t>个性化推荐：</a:t>
            </a:r>
          </a:p>
        </p:txBody>
      </p:sp>
      <p:sp>
        <p:nvSpPr>
          <p:cNvPr id="4" name="Content Placeholder 3"/>
          <p:cNvSpPr>
            <a:spLocks noGrp="1"/>
          </p:cNvSpPr>
          <p:nvPr>
            <p:ph sz="half" idx="2"/>
          </p:nvPr>
        </p:nvSpPr>
        <p:spPr/>
        <p:txBody>
          <a:bodyPr/>
          <a:lstStyle/>
          <a:p>
            <a:r>
              <a:t>1. 基于用户兴趣、阅读历史和行为数据，为每个用户提供个性化的新闻推荐，增强用户粘性。</a:t>
            </a:r>
          </a:p>
          <a:p>
            <a:r>
              <a:t>2. 利用协同过滤算法，根据用户与其他用户的相似性，推荐他们可能感兴趣的新闻。</a:t>
            </a:r>
          </a:p>
          <a:p>
            <a:r>
              <a:t>3. 运用深度学习算法，学习用户新闻偏好，提供更加精准的推荐结果。</a:t>
            </a:r>
          </a:p>
        </p:txBody>
      </p:sp>
      <p:sp>
        <p:nvSpPr>
          <p:cNvPr id="5" name="Text Placeholder 4"/>
          <p:cNvSpPr>
            <a:spLocks noGrp="1"/>
          </p:cNvSpPr>
          <p:nvPr>
            <p:ph type="body" idx="3"/>
          </p:nvPr>
        </p:nvSpPr>
        <p:spPr/>
        <p:txBody>
          <a:bodyPr/>
          <a:lstStyle/>
          <a:p>
            <a:r>
              <a:t>算法优化：</a:t>
            </a:r>
          </a:p>
        </p:txBody>
      </p:sp>
      <p:sp>
        <p:nvSpPr>
          <p:cNvPr id="6" name="Content Placeholder 5"/>
          <p:cNvSpPr>
            <a:spLocks noGrp="1"/>
          </p:cNvSpPr>
          <p:nvPr>
            <p:ph sz="half" idx="4"/>
          </p:nvPr>
        </p:nvSpPr>
        <p:spPr/>
        <p:txBody>
          <a:bodyPr/>
          <a:lstStyle/>
          <a:p>
            <a:r>
              <a:t>1. 通过数据洞察，分析新闻点击率、转发率、评论率等数据，识别影响新闻推送准确度的因素。</a:t>
            </a:r>
          </a:p>
          <a:p>
            <a:r>
              <a:t>2. 基于数据反馈，不断调整算法模型的参数，优化算法性能，提升新闻推送准确度。</a:t>
            </a:r>
          </a:p>
          <a:p>
            <a:r>
              <a:t>3. 利用在线学习算法，实时更新算法模型，使算法能够适应用户兴趣的动态变化。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算法优化：通过数据洞察改进算法，提升新闻推送准确度。</a:t>
            </a:r>
          </a:p>
        </p:txBody>
      </p:sp>
      <p:sp>
        <p:nvSpPr>
          <p:cNvPr id="3" name="Text Placeholder 2"/>
          <p:cNvSpPr>
            <a:spLocks noGrp="1"/>
          </p:cNvSpPr>
          <p:nvPr>
            <p:ph type="body" idx="1"/>
          </p:nvPr>
        </p:nvSpPr>
        <p:spPr/>
        <p:txBody>
          <a:bodyPr/>
          <a:lstStyle/>
          <a:p>
            <a:r>
              <a:t>热点新闻识别：</a:t>
            </a:r>
          </a:p>
        </p:txBody>
      </p:sp>
      <p:sp>
        <p:nvSpPr>
          <p:cNvPr id="4" name="Content Placeholder 3"/>
          <p:cNvSpPr>
            <a:spLocks noGrp="1"/>
          </p:cNvSpPr>
          <p:nvPr>
            <p:ph sz="half" idx="2"/>
          </p:nvPr>
        </p:nvSpPr>
        <p:spPr/>
        <p:txBody>
          <a:bodyPr/>
          <a:lstStyle/>
          <a:p>
            <a:r>
              <a:t>1. 基于新闻文本内容、发布时间、社交媒体传播情况等数据，识别热点新闻。</a:t>
            </a:r>
          </a:p>
          <a:p>
            <a:r>
              <a:t>2. 利用自然语言处理技术，提取新闻中的关键词、实体和主题，判断新闻的热点程度。</a:t>
            </a:r>
          </a:p>
          <a:p>
            <a:r>
              <a:t>3. 结合历史数据，分析热点新闻的传播规律，预测未来可能出现的热点新闻。</a:t>
            </a:r>
          </a:p>
        </p:txBody>
      </p:sp>
      <p:sp>
        <p:nvSpPr>
          <p:cNvPr id="5" name="Text Placeholder 4"/>
          <p:cNvSpPr>
            <a:spLocks noGrp="1"/>
          </p:cNvSpPr>
          <p:nvPr>
            <p:ph type="body" idx="3"/>
          </p:nvPr>
        </p:nvSpPr>
        <p:spPr/>
        <p:txBody>
          <a:bodyPr/>
          <a:lstStyle/>
          <a:p>
            <a:r>
              <a:t>新闻质量评估：</a:t>
            </a:r>
          </a:p>
        </p:txBody>
      </p:sp>
      <p:sp>
        <p:nvSpPr>
          <p:cNvPr id="6" name="Content Placeholder 5"/>
          <p:cNvSpPr>
            <a:spLocks noGrp="1"/>
          </p:cNvSpPr>
          <p:nvPr>
            <p:ph sz="half" idx="4"/>
          </p:nvPr>
        </p:nvSpPr>
        <p:spPr/>
        <p:txBody>
          <a:bodyPr/>
          <a:lstStyle/>
          <a:p>
            <a:r>
              <a:t>1. 基于新闻内容的可信度、准确性、客观性和时效性等指标，评估新闻质量。</a:t>
            </a:r>
          </a:p>
          <a:p>
            <a:r>
              <a:t>2. 利用机器学习算法，自动对新闻进行质量评分，过滤低质量新闻。</a:t>
            </a:r>
          </a:p>
          <a:p>
            <a:r>
              <a:t>3. 引入人工审核机制，对算法评分结果进行监督和纠正，确保新闻质量评估的准确性。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算法优化：通过数据洞察改进算法，提升新闻推送准确度。</a:t>
            </a:r>
          </a:p>
        </p:txBody>
      </p:sp>
      <p:sp>
        <p:nvSpPr>
          <p:cNvPr id="3" name="Text Placeholder 2"/>
          <p:cNvSpPr>
            <a:spLocks noGrp="1"/>
          </p:cNvSpPr>
          <p:nvPr>
            <p:ph type="body" idx="1"/>
          </p:nvPr>
        </p:nvSpPr>
        <p:spPr/>
        <p:txBody>
          <a:bodyPr/>
          <a:lstStyle/>
          <a:p>
            <a:r>
              <a:t>用户反馈收集：</a:t>
            </a:r>
          </a:p>
        </p:txBody>
      </p:sp>
      <p:sp>
        <p:nvSpPr>
          <p:cNvPr id="4" name="Content Placeholder 3"/>
          <p:cNvSpPr>
            <a:spLocks noGrp="1"/>
          </p:cNvSpPr>
          <p:nvPr>
            <p:ph sz="half" idx="2"/>
          </p:nvPr>
        </p:nvSpPr>
        <p:spPr/>
        <p:txBody>
          <a:bodyPr/>
          <a:lstStyle/>
          <a:p>
            <a:r>
              <a:t>1. 通过问卷调查、用户评论、用户标签等方式收集用户反馈。</a:t>
            </a:r>
          </a:p>
          <a:p>
            <a:r>
              <a:t>2. 分析用户反馈，识别用户对新闻推送的不满之处，改进算法模型。</a:t>
            </a:r>
          </a:p>
          <a:p>
            <a:r>
              <a:t>3. 利用自然语言处理技术，从用户反馈中提取关键信息，辅助算法优化。</a:t>
            </a:r>
          </a:p>
        </p:txBody>
      </p:sp>
      <p:sp>
        <p:nvSpPr>
          <p:cNvPr id="5" name="Text Placeholder 4"/>
          <p:cNvSpPr>
            <a:spLocks noGrp="1"/>
          </p:cNvSpPr>
          <p:nvPr>
            <p:ph type="body" idx="3"/>
          </p:nvPr>
        </p:nvSpPr>
        <p:spPr/>
        <p:txBody>
          <a:bodyPr/>
          <a:lstStyle/>
          <a:p>
            <a:r>
              <a:t>算法可解释性：</a:t>
            </a:r>
          </a:p>
        </p:txBody>
      </p:sp>
      <p:sp>
        <p:nvSpPr>
          <p:cNvPr id="6" name="Content Placeholder 5"/>
          <p:cNvSpPr>
            <a:spLocks noGrp="1"/>
          </p:cNvSpPr>
          <p:nvPr>
            <p:ph sz="half" idx="4"/>
          </p:nvPr>
        </p:nvSpPr>
        <p:spPr/>
        <p:txBody>
          <a:bodyPr/>
          <a:lstStyle/>
          <a:p>
            <a:r>
              <a:t>1. 探索算法的内部机制，理解算法如何对新闻进行推荐。</a:t>
            </a:r>
          </a:p>
          <a:p>
            <a:r>
              <a:t>2. 开发算法可解释性工具，帮助用户理解算法推荐的理由。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用户行为分析：挖掘用户行为数据，精准捕捉用户新闻偏好。</a:t>
            </a:r>
          </a:p>
        </p:txBody>
      </p:sp>
      <p:sp>
        <p:nvSpPr>
          <p:cNvPr id="3" name="Subtitle 2"/>
          <p:cNvSpPr>
            <a:spLocks noGrp="1"/>
          </p:cNvSpPr>
          <p:nvPr>
            <p:ph type="subTitle" idx="1"/>
          </p:nvPr>
        </p:nvSpPr>
        <p:spPr/>
        <p:txBody>
          <a:bodyPr/>
          <a:lstStyle/>
          <a:p>
            <a:r>
              <a:t>智能新闻推送背后的数据洞察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用户行为分析：挖掘用户行为数据，精准捕捉用户新闻偏好。</a:t>
            </a:r>
          </a:p>
        </p:txBody>
      </p:sp>
      <p:sp>
        <p:nvSpPr>
          <p:cNvPr id="3" name="Text Placeholder 2"/>
          <p:cNvSpPr>
            <a:spLocks noGrp="1"/>
          </p:cNvSpPr>
          <p:nvPr>
            <p:ph type="body" idx="1"/>
          </p:nvPr>
        </p:nvSpPr>
        <p:spPr/>
        <p:txBody>
          <a:bodyPr/>
          <a:lstStyle/>
          <a:p>
            <a:r>
              <a:t>用户画像构建</a:t>
            </a:r>
          </a:p>
        </p:txBody>
      </p:sp>
      <p:sp>
        <p:nvSpPr>
          <p:cNvPr id="4" name="Content Placeholder 3"/>
          <p:cNvSpPr>
            <a:spLocks noGrp="1"/>
          </p:cNvSpPr>
          <p:nvPr>
            <p:ph sz="half" idx="2"/>
          </p:nvPr>
        </p:nvSpPr>
        <p:spPr/>
        <p:txBody>
          <a:bodyPr/>
          <a:lstStyle/>
          <a:p>
            <a:r>
              <a:t>1. 用户画像是基于用户行为数据构建的，它描述了用户的基本属性、行为偏好和兴趣点等信息。</a:t>
            </a:r>
          </a:p>
          <a:p>
            <a:r>
              <a:t>2. 通过分析用户画像，可以帮助媒体平台了解用户的新闻偏好，从而实现个性化的新闻推送。</a:t>
            </a:r>
          </a:p>
          <a:p>
            <a:r>
              <a:t>3. 用户画像的构建是一个持续的过程，需要随着用户行为数据的变化而不断更新。</a:t>
            </a:r>
          </a:p>
        </p:txBody>
      </p:sp>
      <p:sp>
        <p:nvSpPr>
          <p:cNvPr id="5" name="Text Placeholder 4"/>
          <p:cNvSpPr>
            <a:spLocks noGrp="1"/>
          </p:cNvSpPr>
          <p:nvPr>
            <p:ph type="body" idx="3"/>
          </p:nvPr>
        </p:nvSpPr>
        <p:spPr/>
        <p:txBody>
          <a:bodyPr/>
          <a:lstStyle/>
          <a:p>
            <a:r>
              <a:t>新闻内容分析</a:t>
            </a:r>
          </a:p>
        </p:txBody>
      </p:sp>
      <p:sp>
        <p:nvSpPr>
          <p:cNvPr id="6" name="Content Placeholder 5"/>
          <p:cNvSpPr>
            <a:spLocks noGrp="1"/>
          </p:cNvSpPr>
          <p:nvPr>
            <p:ph sz="half" idx="4"/>
          </p:nvPr>
        </p:nvSpPr>
        <p:spPr/>
        <p:txBody>
          <a:bodyPr/>
          <a:lstStyle/>
          <a:p>
            <a:r>
              <a:t>1. 新闻内容分析是指对新闻文章的内容进行分析，提取出新闻的主题、关键词、情感倾向等信息。</a:t>
            </a:r>
          </a:p>
          <a:p>
            <a:r>
              <a:t>2. 通过对新闻内容的分析，可以帮助媒体平台了解新闻的价值和重要性，从而决定是否将新闻推送给用户。</a:t>
            </a:r>
          </a:p>
          <a:p>
            <a:r>
              <a:t>3. 新闻内容分析还可以帮助媒体平台发现热点新闻，从而及时推送给用户。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用户行为分析：挖掘用户行为数据，精准捕捉用户新闻偏好。</a:t>
            </a:r>
          </a:p>
        </p:txBody>
      </p:sp>
      <p:sp>
        <p:nvSpPr>
          <p:cNvPr id="3" name="Text Placeholder 2"/>
          <p:cNvSpPr>
            <a:spLocks noGrp="1"/>
          </p:cNvSpPr>
          <p:nvPr>
            <p:ph type="body" idx="1"/>
          </p:nvPr>
        </p:nvSpPr>
        <p:spPr/>
        <p:txBody>
          <a:bodyPr/>
          <a:lstStyle/>
          <a:p>
            <a:r>
              <a:t>用户行为数据采集</a:t>
            </a:r>
          </a:p>
        </p:txBody>
      </p:sp>
      <p:sp>
        <p:nvSpPr>
          <p:cNvPr id="4" name="Content Placeholder 3"/>
          <p:cNvSpPr>
            <a:spLocks noGrp="1"/>
          </p:cNvSpPr>
          <p:nvPr>
            <p:ph sz="half" idx="2"/>
          </p:nvPr>
        </p:nvSpPr>
        <p:spPr/>
        <p:txBody>
          <a:bodyPr/>
          <a:lstStyle/>
          <a:p>
            <a:r>
              <a:t>1. 用户行为数据是新闻推送的基础，它记录了用户在媒体平台上的行为，如浏览新闻、点击新闻、分享新闻等。</a:t>
            </a:r>
          </a:p>
          <a:p>
            <a:r>
              <a:t>2. 用户行为数据可以从媒体平台的日志文件中获取，也可以通过第三方数据采集工具获取。</a:t>
            </a:r>
          </a:p>
          <a:p>
            <a:r>
              <a:t>3. 用户行为数据是海量且复杂的，因此需要对数据进行清洗和预处理，才能用于后续的分析和挖掘。</a:t>
            </a:r>
          </a:p>
        </p:txBody>
      </p:sp>
      <p:sp>
        <p:nvSpPr>
          <p:cNvPr id="5" name="Text Placeholder 4"/>
          <p:cNvSpPr>
            <a:spLocks noGrp="1"/>
          </p:cNvSpPr>
          <p:nvPr>
            <p:ph type="body" idx="3"/>
          </p:nvPr>
        </p:nvSpPr>
        <p:spPr/>
        <p:txBody>
          <a:bodyPr/>
          <a:lstStyle/>
          <a:p>
            <a:r>
              <a:t>新闻推荐算法</a:t>
            </a:r>
          </a:p>
        </p:txBody>
      </p:sp>
      <p:sp>
        <p:nvSpPr>
          <p:cNvPr id="6" name="Content Placeholder 5"/>
          <p:cNvSpPr>
            <a:spLocks noGrp="1"/>
          </p:cNvSpPr>
          <p:nvPr>
            <p:ph sz="half" idx="4"/>
          </p:nvPr>
        </p:nvSpPr>
        <p:spPr/>
        <p:txBody>
          <a:bodyPr/>
          <a:lstStyle/>
          <a:p>
            <a:r>
              <a:t>1. 新闻推荐算法是根据用户画像、新闻内容和用户行为数据，对新闻进行排序和推荐的一种算法。</a:t>
            </a:r>
          </a:p>
          <a:p>
            <a:r>
              <a:t>2. 新闻推荐算法有很多种，如协同过滤算法、内容相似性算法和混合推荐算法等。</a:t>
            </a:r>
          </a:p>
          <a:p>
            <a:r>
              <a:t>3. 新闻推荐算法的目的是为用户提供个性化的新闻推送，帮助用户发现感兴趣的新闻。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用户行为分析：挖掘用户行为数据，精准捕捉用户新闻偏好。</a:t>
            </a:r>
          </a:p>
        </p:txBody>
      </p:sp>
      <p:sp>
        <p:nvSpPr>
          <p:cNvPr id="3" name="Content Placeholder 2"/>
          <p:cNvSpPr>
            <a:spLocks noGrp="1"/>
          </p:cNvSpPr>
          <p:nvPr>
            <p:ph sz="half" idx="2"/>
          </p:nvPr>
        </p:nvSpPr>
        <p:spPr/>
        <p:txBody>
          <a:bodyPr/>
          <a:lstStyle/>
          <a:p>
            <a:r>
              <a:t>1. 新闻推送效果评估是指对新闻推送的效果进行评价，以了解新闻推送的准确性、相关性和新鲜度等指标。</a:t>
            </a:r>
          </a:p>
          <a:p>
            <a:r>
              <a:t>2. 新闻推送效果评估可以帮助媒体平台了解新闻推送的优缺点，从而不断改进新闻推送算法。</a:t>
            </a:r>
          </a:p>
          <a:p>
            <a:r>
              <a:t>3. 新闻推送效果评估还可以帮助媒体平台了解用户的新闻偏好，从而优化新闻推送策略。</a:t>
            </a:r>
          </a:p>
        </p:txBody>
      </p:sp>
      <p:sp>
        <p:nvSpPr>
          <p:cNvPr id="4" name="Text Placeholder 3"/>
          <p:cNvSpPr>
            <a:spLocks noGrp="1"/>
          </p:cNvSpPr>
          <p:nvPr>
            <p:ph type="body" idx="3"/>
          </p:nvPr>
        </p:nvSpPr>
        <p:spPr/>
        <p:txBody>
          <a:bodyPr/>
          <a:lstStyle/>
          <a:p>
            <a:r>
              <a:t>用户反馈与互动</a:t>
            </a:r>
          </a:p>
        </p:txBody>
      </p:sp>
      <p:sp>
        <p:nvSpPr>
          <p:cNvPr id="5" name="Content Placeholder 4"/>
          <p:cNvSpPr>
            <a:spLocks noGrp="1"/>
          </p:cNvSpPr>
          <p:nvPr>
            <p:ph sz="half" idx="4"/>
          </p:nvPr>
        </p:nvSpPr>
        <p:spPr/>
        <p:txBody>
          <a:bodyPr/>
          <a:lstStyle/>
          <a:p>
            <a:r>
              <a:t>1. 用户反馈与互动是新闻推送的重要组成部分，它可以帮助媒体平台了解用户的需求和建议，从而改进新闻推送服务。</a:t>
            </a:r>
          </a:p>
          <a:p>
            <a:r>
              <a:t>2. 用户反馈与互动可以采取多种形式，如评论、点赞、分享等。</a:t>
            </a:r>
          </a:p>
          <a:p>
            <a:r>
              <a:t>3. 媒体平台应该鼓励用户参与反馈与互动，并及时回应用户的反馈，以提高新闻推送的质量和用户满意度。</a:t>
            </a:r>
          </a:p>
        </p:txBody>
      </p:sp>
      <p:sp>
        <p:nvSpPr>
          <p:cNvPr id="6" name="Text Placeholder 5"/>
          <p:cNvSpPr>
            <a:spLocks noGrp="1"/>
          </p:cNvSpPr>
          <p:nvPr>
            <p:ph type="body" idx="1"/>
          </p:nvPr>
        </p:nvSpPr>
        <p:spPr/>
        <p:txBody>
          <a:bodyPr/>
          <a:lstStyle/>
          <a:p>
            <a:r>
              <a:t>新闻推送效果评估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新闻内容分析：利用内容标签，理解新闻主题，实现个性化推荐。</a:t>
            </a:r>
          </a:p>
        </p:txBody>
      </p:sp>
      <p:sp>
        <p:nvSpPr>
          <p:cNvPr id="3" name="Subtitle 2"/>
          <p:cNvSpPr>
            <a:spLocks noGrp="1"/>
          </p:cNvSpPr>
          <p:nvPr>
            <p:ph type="subTitle" idx="1"/>
          </p:nvPr>
        </p:nvSpPr>
        <p:spPr/>
        <p:txBody>
          <a:bodyPr/>
          <a:lstStyle/>
          <a:p>
            <a:r>
              <a:t>智能新闻推送背后的数据洞察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新闻内容分析：利用内容标签，理解新闻主题，实现个性化推荐。</a:t>
            </a:r>
          </a:p>
        </p:txBody>
      </p:sp>
      <p:sp>
        <p:nvSpPr>
          <p:cNvPr id="3" name="Text Placeholder 2"/>
          <p:cNvSpPr>
            <a:spLocks noGrp="1"/>
          </p:cNvSpPr>
          <p:nvPr>
            <p:ph type="body" idx="1"/>
          </p:nvPr>
        </p:nvSpPr>
        <p:spPr/>
        <p:txBody>
          <a:bodyPr/>
          <a:lstStyle/>
          <a:p>
            <a:r>
              <a:t>新闻内容分析：利用内容标签，理解新闻主题，实现个性化推荐。</a:t>
            </a:r>
          </a:p>
        </p:txBody>
      </p:sp>
      <p:sp>
        <p:nvSpPr>
          <p:cNvPr id="4" name="Content Placeholder 3"/>
          <p:cNvSpPr>
            <a:spLocks noGrp="1"/>
          </p:cNvSpPr>
          <p:nvPr>
            <p:ph sz="half" idx="2"/>
          </p:nvPr>
        </p:nvSpPr>
        <p:spPr/>
        <p:txBody>
          <a:bodyPr/>
          <a:lstStyle/>
          <a:p>
            <a:r>
              <a:t>1. 新闻内容分析是指利用自然语言处理、机器学习等技术，从新闻文本中提取关键词、主题、情绪等信息，从而理解新闻的含义和内容。</a:t>
            </a:r>
          </a:p>
          <a:p>
            <a:r>
              <a:t>2. 内容标签是新闻内容分析的一种重要手段，是指为新闻文本分配一个或多个标签，来表示新闻的主题、类型、情感等属性。</a:t>
            </a:r>
          </a:p>
          <a:p>
            <a:r>
              <a:t>3. 内容标签可以提高个性化推荐的准确性，因为通过分析新闻的内容，可以更好地理解用户的兴趣和偏好，从而向用户推荐更相关、更感兴趣的新闻。</a:t>
            </a:r>
          </a:p>
        </p:txBody>
      </p:sp>
      <p:sp>
        <p:nvSpPr>
          <p:cNvPr id="5" name="Text Placeholder 4"/>
          <p:cNvSpPr>
            <a:spLocks noGrp="1"/>
          </p:cNvSpPr>
          <p:nvPr>
            <p:ph type="body" idx="3"/>
          </p:nvPr>
        </p:nvSpPr>
        <p:spPr/>
        <p:txBody>
          <a:bodyPr/>
          <a:lstStyle/>
          <a:p>
            <a:r>
              <a:t>新闻主题识别：从新闻文本中自动提取关键词、主题，识别新闻的核心内容。</a:t>
            </a:r>
          </a:p>
        </p:txBody>
      </p:sp>
      <p:sp>
        <p:nvSpPr>
          <p:cNvPr id="6" name="Content Placeholder 5"/>
          <p:cNvSpPr>
            <a:spLocks noGrp="1"/>
          </p:cNvSpPr>
          <p:nvPr>
            <p:ph sz="half" idx="4"/>
          </p:nvPr>
        </p:nvSpPr>
        <p:spPr/>
        <p:txBody>
          <a:bodyPr/>
          <a:lstStyle/>
          <a:p>
            <a:r>
              <a:t>1. 新闻主题识别是新闻内容分析的基础，是实现个性化推荐的前提。</a:t>
            </a:r>
          </a:p>
          <a:p>
            <a:r>
              <a:t>2. 新闻主题识别技术可以从新闻文本中提取关键词、术语和短语，并根据这些关键词和术语来识别新闻的主题。</a:t>
            </a:r>
          </a:p>
          <a:p>
            <a:r>
              <a:t>3. 新闻主题识别技术已经发展得比较成熟，主流的技术包括基于统计的方法、基于机器学习的方法和基于深度学习的方法。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新闻内容分析：利用内容标签，理解新闻主题，实现个性化推荐。</a:t>
            </a:r>
          </a:p>
        </p:txBody>
      </p:sp>
      <p:sp>
        <p:nvSpPr>
          <p:cNvPr id="3" name="Text Placeholder 2"/>
          <p:cNvSpPr>
            <a:spLocks noGrp="1"/>
          </p:cNvSpPr>
          <p:nvPr>
            <p:ph type="body" idx="1"/>
          </p:nvPr>
        </p:nvSpPr>
        <p:spPr/>
        <p:txBody>
          <a:bodyPr/>
          <a:lstStyle/>
          <a:p>
            <a:r>
              <a:t>新闻情感分析：从新闻文本中识别文章的情感倾向，如正向、负向或中立。</a:t>
            </a:r>
          </a:p>
        </p:txBody>
      </p:sp>
      <p:sp>
        <p:nvSpPr>
          <p:cNvPr id="4" name="Content Placeholder 3"/>
          <p:cNvSpPr>
            <a:spLocks noGrp="1"/>
          </p:cNvSpPr>
          <p:nvPr>
            <p:ph sz="half" idx="2"/>
          </p:nvPr>
        </p:nvSpPr>
        <p:spPr/>
        <p:txBody>
          <a:bodyPr/>
          <a:lstStyle/>
          <a:p>
            <a:r>
              <a:t>1. 新闻情感分析是指利用自然语言处理和机器学习技术，从新闻文本中提取情感信息，识别新闻文章的情感倾向。</a:t>
            </a:r>
          </a:p>
          <a:p>
            <a:r>
              <a:t>2. 新闻情感分析技术可以识别新闻文本中包含的正面和负面情绪，从而判断新闻文章的情感倾向。</a:t>
            </a:r>
          </a:p>
          <a:p>
            <a:r>
              <a:t>3. 新闻情感分析技术可以帮助用户区分正面和负面的新闻事件，从而避免被虚假或负面的新闻误导。</a:t>
            </a:r>
          </a:p>
        </p:txBody>
      </p:sp>
      <p:sp>
        <p:nvSpPr>
          <p:cNvPr id="5" name="Text Placeholder 4"/>
          <p:cNvSpPr>
            <a:spLocks noGrp="1"/>
          </p:cNvSpPr>
          <p:nvPr>
            <p:ph type="body" idx="3"/>
          </p:nvPr>
        </p:nvSpPr>
        <p:spPr/>
        <p:txBody>
          <a:bodyPr/>
          <a:lstStyle/>
          <a:p>
            <a:r>
              <a:t>用户兴趣建模：通过分析用户行为数据，了解用户的兴趣和偏好，构建用户兴趣模型。</a:t>
            </a:r>
          </a:p>
        </p:txBody>
      </p:sp>
      <p:sp>
        <p:nvSpPr>
          <p:cNvPr id="6" name="Content Placeholder 5"/>
          <p:cNvSpPr>
            <a:spLocks noGrp="1"/>
          </p:cNvSpPr>
          <p:nvPr>
            <p:ph sz="half" idx="4"/>
          </p:nvPr>
        </p:nvSpPr>
        <p:spPr/>
        <p:txBody>
          <a:bodyPr/>
          <a:lstStyle/>
          <a:p>
            <a:r>
              <a:t>1. 用户兴趣建模是个性化推荐的基础，是指通过分析用户行为数据，了解用户的兴趣和偏好，并将其构建成用户兴趣模型的过程。</a:t>
            </a:r>
          </a:p>
          <a:p>
            <a:r>
              <a:t>2. 用户兴趣建模可以利用各种用户行为数据，包括新闻点击、收藏、分享、评论等数据。</a:t>
            </a:r>
          </a:p>
          <a:p>
            <a:r>
              <a:t>3. 用户兴趣模型可以用于个性化推荐，通过分析用户的兴趣和偏好，向用户推荐更相关、更感兴趣的新闻。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新闻内容分析：利用内容标签，理解新闻主题，实现个性化推荐。</a:t>
            </a:r>
          </a:p>
        </p:txBody>
      </p:sp>
      <p:sp>
        <p:nvSpPr>
          <p:cNvPr id="3" name="Text Placeholder 2"/>
          <p:cNvSpPr>
            <a:spLocks noGrp="1"/>
          </p:cNvSpPr>
          <p:nvPr>
            <p:ph type="body" idx="1"/>
          </p:nvPr>
        </p:nvSpPr>
        <p:spPr/>
        <p:txBody>
          <a:bodyPr/>
          <a:lstStyle/>
          <a:p>
            <a:r>
              <a:t>个性化推荐算法：根据用户兴趣模型和新闻内容分析结果，为用户生成个性化的新闻推荐列表。</a:t>
            </a:r>
          </a:p>
        </p:txBody>
      </p:sp>
      <p:sp>
        <p:nvSpPr>
          <p:cNvPr id="4" name="Content Placeholder 3"/>
          <p:cNvSpPr>
            <a:spLocks noGrp="1"/>
          </p:cNvSpPr>
          <p:nvPr>
            <p:ph sz="half" idx="2"/>
          </p:nvPr>
        </p:nvSpPr>
        <p:spPr/>
        <p:txBody>
          <a:bodyPr/>
          <a:lstStyle/>
          <a:p>
            <a:r>
              <a:t>1. 个性化推荐算法是智能新闻推送的核心，是指根据用户兴趣模型和新闻内容分析结果，为用户生成个性化的新闻推荐列表的过程。</a:t>
            </a:r>
          </a:p>
          <a:p>
            <a:r>
              <a:t>2. 个性化推荐算法有很多种，包括协同过滤算法、内容过滤算法和混合推荐算法等。</a:t>
            </a:r>
          </a:p>
          <a:p>
            <a:r>
              <a:t>3. 个性化推荐算法可以提高新闻推荐的准确性和相关性，从而提高用户满意度。</a:t>
            </a:r>
          </a:p>
        </p:txBody>
      </p:sp>
      <p:sp>
        <p:nvSpPr>
          <p:cNvPr id="5" name="Text Placeholder 4"/>
          <p:cNvSpPr>
            <a:spLocks noGrp="1"/>
          </p:cNvSpPr>
          <p:nvPr>
            <p:ph type="body" idx="3"/>
          </p:nvPr>
        </p:nvSpPr>
        <p:spPr/>
        <p:txBody>
          <a:bodyPr/>
          <a:lstStyle/>
          <a:p>
            <a:r>
              <a:t>新闻推荐系统的评估：通过各种指标评估新闻推荐系统，发现问题，不断优化。</a:t>
            </a:r>
          </a:p>
        </p:txBody>
      </p:sp>
      <p:sp>
        <p:nvSpPr>
          <p:cNvPr id="6" name="Content Placeholder 5"/>
          <p:cNvSpPr>
            <a:spLocks noGrp="1"/>
          </p:cNvSpPr>
          <p:nvPr>
            <p:ph sz="half" idx="4"/>
          </p:nvPr>
        </p:nvSpPr>
        <p:spPr/>
        <p:txBody>
          <a:bodyPr/>
          <a:lstStyle/>
          <a:p>
            <a:r>
              <a:t>1. 新闻推荐系统的评估是新闻推荐系统研发过程中的一个重要环节，是指通过各种指标评估新闻推荐系统的性能，发现问题，不断优化新闻推荐系统。</a:t>
            </a:r>
          </a:p>
          <a:p>
            <a:r>
              <a:t>2. 新闻推荐系统的评估指标包括准确率、召回率、F1值、用户满意度等。</a:t>
            </a:r>
          </a:p>
          <a:p>
            <a:r>
              <a:t>3. 新闻推荐系统的评估可以帮助新闻推荐系统研发人员发现新闻推荐系统存在的问题，从而不断优化新闻推荐系统。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热点事件检测：实时跟踪热点新闻，及时向用户推送相关信息。</a:t>
            </a:r>
          </a:p>
        </p:txBody>
      </p:sp>
      <p:sp>
        <p:nvSpPr>
          <p:cNvPr id="3" name="Subtitle 2"/>
          <p:cNvSpPr>
            <a:spLocks noGrp="1"/>
          </p:cNvSpPr>
          <p:nvPr>
            <p:ph type="subTitle" idx="1"/>
          </p:nvPr>
        </p:nvSpPr>
        <p:spPr/>
        <p:txBody>
          <a:bodyPr/>
          <a:lstStyle/>
          <a:p>
            <a:r>
              <a:t>智能新闻推送背后的数据洞察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https://d.book118.com/137010113062006050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算法优化：通过数据洞察改进算法，提升新闻推送准确度。</vt:lpstr>
      <vt:lpstr>#. 算法优化：通过数据洞察改进算法，提升新闻推送准确度。</vt:lpstr>
      <vt:lpstr>#. 算法优化：通过数据洞察改进算法，提升新闻推送准确度。</vt:lpstr>
      <vt:lpstr>#. 算法优化：通过数据洞察改进算法，提升新闻推送准确度。</vt:lpstr>
      <vt:lpstr> 用户行为分析：挖掘用户行为数据，精准捕捉用户新闻偏好。</vt:lpstr>
      <vt:lpstr> 用户行为分析：挖掘用户行为数据，精准捕捉用户新闻偏好。</vt:lpstr>
      <vt:lpstr> 用户行为分析：挖掘用户行为数据，精准捕捉用户新闻偏好。</vt:lpstr>
      <vt:lpstr> 用户行为分析：挖掘用户行为数据，精准捕捉用户新闻偏好。</vt:lpstr>
      <vt:lpstr> 新闻内容分析：利用内容标签，理解新闻主题，实现个性化推荐。</vt:lpstr>
      <vt:lpstr> 新闻内容分析：利用内容标签，理解新闻主题，实现个性化推荐。</vt:lpstr>
      <vt:lpstr> 新闻内容分析：利用内容标签，理解新闻主题，实现个性化推荐。</vt:lpstr>
      <vt:lpstr> 新闻内容分析：利用内容标签，理解新闻主题，实现个性化推荐。</vt:lpstr>
      <vt:lpstr> 热点事件检测：实时跟踪热点新闻，及时向用户推送相关信息。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2024-09-22T22:19:26.430</cp:lastPrinted>
  <dcterms:created xsi:type="dcterms:W3CDTF">2024-09-22T14:19:26Z</dcterms:created>
  <dcterms:modified xsi:type="dcterms:W3CDTF">2024-09-22T14:19:28Z</dcterms:modified>
</cp:coreProperties>
</file>