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6AA45-891D-4CC6-BCA9-C6D916DFE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4C0E7-8579-4ED5-AD2C-B3E13CE37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547B4-D7E1-4892-8D98-BE27B66A0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1266D-B868-4532-8CDF-722E7A9DC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331E02-DA0E-4C22-8ABA-12579FFFA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CFC102-C9C4-48F1-9372-8C370A761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B3E5AA-B2FE-4551-A567-A37EF70D0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B99C7-9186-4C30-9839-ACA092467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124CA-5FD8-4276-BBD6-A6E75EBE6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695A3-194C-4F28-82DD-1F40B1B9B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3116A-6D92-4400-AC57-4783FE096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110301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61364" cy="46223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利用人工智能实现高效学习的方法与技巧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基于人工智能的个性化学习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人工智能辅助课堂教学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基于人工智能的自主学习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人工智能在协作学习中的应用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利用人工智能提高学习效率的技巧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102" r="2910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人工智能（AI）是计算机科学的一个分支，旨在研究、开发能够模拟、延伸和扩展人类智能的理论、方法、技术及应用系统。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自20世纪50年代以来，人工智能经历了符号主义、连接主义和深度学习等多个发展阶段，如今已广泛应用于各个领域，如自然语言处理、计算机视觉、语音识别、智能推荐等。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人工智能的发展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人工智能的定义与发展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00" b="58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571" b="75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高效学习的重要性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提高学习效率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高效学习能够帮助学生在更短的时间内掌握更多知识，提高学习效率。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增强学习动力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高效学习可以让学生在学习过程中获得更多成就感，从而增强学习动力。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培养自主学习能力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高效学习要求学生具备自主学习能力，如制定学习计划、选择适合自己的学习方法等，有助于培养学生的自主学习能力。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人工智能可以通过分析学生的学习数据，为每个学生提供个性化的学习资源和建议，从而提高学习效率。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人工智能可以模拟人类教师的辅导过程，为学生提供智能化的学习辅导和答疑服务。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608" r="236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人工智能可以对学生的学习数据进行分析和挖掘，帮助教师和学生更好地了解学习情况，优化教学策略和学习方法。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学习数据分析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人工智能与高效学习的结合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基于人工智能的个性化学习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个性化学习计划的制定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在学习过程中，人工智能可以实时跟踪学习者的学习进度和反馈，对学习计划进行动态调整，以满足学习者的个性化需求。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智能调整学习计划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通过人工智能技术对学习者的知识水平、学习风格、兴趣爱好等进行全面评估，从而制定符合学习者个性化需求的学习计划。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评估学习者的能力和需求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根据学习者的评估结果，为其制定明确、可量化的学习目标，确保学习计划与学习者的实际需求相匹配。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制定个性化学习目标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个性化学习资源推荐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根据学习者的评估结果和学习目标，从学习资源库中为其推荐合适的学习资源，如课程、教材、视频、音频等。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学习资源的更新与优化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随着学习者学习进度的推进和反馈的收集，人工智能可以对学习资源进行实时更新和优化，确保资源的时效性和有效性。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学习资源库的建立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通过人工智能技术对学习资源进行筛选、分类和标签化，建立丰富的学习资源库。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学习资源的智能推荐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学习进度的智能跟踪与调整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通过人工智能技术对学习者的学习进度进行实时跟踪和记录，包括学习时间、学习内容、学习成果等。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学习效果的智能评估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根据学习者的学习进度和反馈，人工智能可以对其学习效果进行智能评估，为学习者提供针对性的学习建议和指导。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学习计划的动态调整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根据学习者的学习效果和反馈，人工智能可以对学习计划进行动态调整，包括学习目标、学习内容、学习时间等，以确保学习者能够高效地完成学习任务。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学习进度的实时跟踪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人工智能辅助课堂教学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自动化内容生成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利用自然语言处理技术，将教材、教案等文本资料转化为结构化的课件内容。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多媒体素材整合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通过图像识别、语音识别等技术，将图片、音频、视频等多媒体素材整合到课件中。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根据学生的学习需求和兴趣，智能推荐和定制课件内容，提高学习的针对性和趣味性。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智能课件的设计与制作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教学内容优化建议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根据学生的反馈和学习效果，智能分析教学内容的质量和有效性，提供优化建议。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知识点提取与标注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利用自然语言处理和机器学习技术，自动提取和标注课件中的知识点，形成知识图谱。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学生问题智能解答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通过分析学生的提问和讨论，智能识别问题类型并提供相应的解答和建议。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课堂教学内容的智能分析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https://d.book118.com/137011030135006025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2024-08-30T11:30:00.227</cp:lastPrinted>
  <dcterms:created xsi:type="dcterms:W3CDTF">2024-08-30T03:30:00Z</dcterms:created>
  <dcterms:modified xsi:type="dcterms:W3CDTF">2024-08-30T03:30:02Z</dcterms:modified>
</cp:coreProperties>
</file>