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DE308-F471-4F0C-8C43-337EB8C1F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0A622-161A-4ACC-85F1-A310F8983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6D586F-F81B-4DD2-9B97-B28553EBE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965E3F-1F63-4CF6-80C9-ABC0ED6B6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7E5B58-605E-4E63-B35E-6CF9DF844D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AB17A0-5A14-4FBF-8212-95B3E7AE22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08452-FFE9-4471-ABCE-7EA6DC9B6A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8E25C7-4883-420E-B00D-2D7BA1DB90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1DBC0-45DF-4D2C-B6F4-042FA770A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42474-B54D-4ED2-A917-5D69F7F93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66ACE-4281-44A7-A036-E1A0B6A44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1103604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(多自由度系统的运动微分方程)详解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运动微分方程的建立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运动微分方程的求解方法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多自由度系统运动特性分析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多自由度系统运动微分方程的应用举例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研究多自由度系统运动微分方程的目的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为了更深入地理解多自由度系统的运动规律，掌握其动力学特性，并为实际工程应用提供理论支持。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多自由度系统运动微分方程的研究背景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随着现代工程技术的不断发展，多自由度系统在航空航天、机器人、车辆工程等领域的应用越来越广泛。因此，对多自由度系统运动微分方程的研究具有重要的理论意义和实际应用价值。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多自由度系统是指具有多个独立运动自由度的系统，其运动状态需要用多个广义坐标来描述。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根据系统的约束条件和运动特性，多自由度系统可分为完整系统和非完整系统、线性系统和非线性系统、定常系统和时变系统等。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多自由度系统的定义和分类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多自由度系统的分类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多自由度系统的定义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运动微分方程的建立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223" r="322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对于多自由度系统，可以将其划分为多个质点，每个质点都满足牛顿第二定律。通过对每个质点应用牛顿第二定律，可以建立一组描述系统运动的微分方程。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质点系的牛顿第二定律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多自由度系统中，为了简化问题，通常引入广义坐标来描述系统的构型。与广义坐标相对应的广义力，可以通过对系统所受外力进行投影得到。利用广义坐标和广义力，可以将牛顿第二定律表达为更简洁的形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广义坐标与广义力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牛顿第二定律的应用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拉格朗日函数的定义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拉格朗日函数是描述系统动能和势能差的函数，它是广义坐标、广义速度和时间的函数。通过构建拉格朗日函数，可以方便地描述多自由度系统的运动特性。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拉格朗日方程的形式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拉格朗日方程是描述系统运动微分方程的一种形式，它可以通过对拉格朗日函数进行变分得到。拉格朗日方程具有简洁、对称的特点，适用于多自由度系统的分析。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拉格朗日方程的建立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哈密顿原理的表述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哈密顿原理是分析力学中的一个基本原理，它指出在相同时间内，质点系的实际运动与可能的运动相比，其主函数的变分等于零。通过应用哈密顿原理，可以建立多自由度系统的运动微分方程。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哈密顿函数的构建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哈密顿函数是描述系统能量状态的函数，它是广义坐标和广义动量的函数。通过构建哈密顿函数，可以进一步分析系统的运动特性和稳定性。同时，哈密顿函数也是量子力学中描述系统状态的重要工具。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哈密顿原理的应用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运动微分方程的求解方法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幂级数法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将微分方程的解展开为幂级数形式，通过逐项求导和积分来求解。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分离变量法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通过变量分离，将微分方程转化为可积分的形式，进而求得解析解。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拉普拉斯变换法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利用拉普拉斯变换将微分方程转化为代数方程，简化求解过程。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解析法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欧拉法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采用一阶差分近似微分，通过逐步迭代求解微分方程的数值解。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龙格-库塔法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基于泰勒级数展开的高阶数值方法，具有更高的求解精度。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有限元法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将连续系统离散化，构造有限元方程进行数值求解。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https://d.book118.com/137011036045006040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2024-09-12T15:19:46.075</cp:lastPrinted>
  <dcterms:created xsi:type="dcterms:W3CDTF">2024-09-12T07:19:46Z</dcterms:created>
  <dcterms:modified xsi:type="dcterms:W3CDTF">2024-09-12T07:19:47Z</dcterms:modified>
</cp:coreProperties>
</file>