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5615BF-020D-4CF3-8DA7-364E9A958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C2E723-CCAA-402C-8183-336054AC0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7DAE1A-C877-4DB0-AAF7-2B2919B7C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A41D90-6434-4BBB-B9F3-E49C6B0FD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A8FA51-3BBF-4D7E-91C0-CC20D4453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8A8E48-80F2-4B1E-BB19-155FA9676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FC229F-4027-4CAE-A59C-B0F3A091B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7F11B7-956A-4A88-92EB-26DABCCD5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418B27-A8B0-4297-A897-5819D1771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ECB2F-6316-4379-BB44-85CC6504E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A3924-1F32-4E76-99EA-5A2E554C3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01105302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肩袖损伤臭氧治疗护理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肩袖损伤概述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臭氧治疗原理及优势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肩袖损伤臭氧治疗过程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肩袖损伤臭氧治疗护理效果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肩袖损伤臭氧治疗的注意事项与建议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肩袖损伤概述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5781" b="35781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肩袖是由四块肌肉组成的结构，它们共同维持肩关节的稳定性和活动性。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肩袖损伤是指肩袖组织的撕裂或磨损，是肩部疼痛和功能障碍的常见原因。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肩袖损伤的定义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841" b="2584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9777" b="29777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急性外伤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如跌倒、撞击等外力导致的肩袖撕裂。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慢性劳损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反复进行某些动作，如举重、投掷等，使肩袖组织受到过度磨损。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肩峰撞击症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由于肩峰形态异常或软组织增生，导致肩袖在肩峰下受到反复挤压和磨损。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肩袖损伤的病因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肩部疼痛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通常在肩外侧或前方出现，疼痛性质可为钝痛、刺痛或灼痛。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肌肉无力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肩袖损伤可能导致三角肌等肩部肌肉无力，影响上肢力量和稳定性。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活动受限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肩关节活动范围减小，尤其在旋转、外展和内旋等动作时受限明显。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部分患者可能出现夜间肩部疼痛，影响睡眠质量。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肩袖损伤的症状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臭氧治疗原理及优势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042" b="2504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5042" b="2504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臭氧是一种强氧化剂，能够通过氧化作用消除炎症因子，缓解疼痛和肿胀等症状。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臭氧能够促进血液循环，增加局部组织的营养供应，加速组织修复和再生。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臭氧能够抑制细菌生长，减少感染的风险。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臭氧治疗原理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9768" b="29768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操作简便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臭氧治疗不需要复杂的设备和手术，治疗过程简单易行。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安全性高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臭氧治疗的安全性较高，不良反应较少，患者恢复较快。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疗效显著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臭氧治疗对于肩袖损伤等疼痛性疾病具有显著的疗效，能够快速缓解疼痛和肿胀等症状。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臭氧治疗的优点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臭氧治疗的安全性较高，但仍需注意患者的个体差异和适应症，避免过度治疗或不当操作。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在治疗过程中，应密切关注患者的反应，及时处理不良反应和并发症。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治疗后需注意患者的康复护理，遵循医生的建议进行功能锻炼和康复训练，促进肩袖损伤的愈合和恢复。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臭氧治疗的安全性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肩袖损伤臭氧治疗过程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https://d.book118.com/137011053021006030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2024-09-01T14:26:09.069</cp:lastPrinted>
  <dcterms:created xsi:type="dcterms:W3CDTF">2024-09-01T06:26:09Z</dcterms:created>
  <dcterms:modified xsi:type="dcterms:W3CDTF">2024-09-01T06:26:10Z</dcterms:modified>
</cp:coreProperties>
</file>