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9394A-68D2-4EF7-96CC-26D97F925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E22A5-A299-433C-8248-D67F59640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B5ED6-E264-4B84-9F0A-232DB4AF9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F5AEB-0D24-4E12-B374-232435B66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85944A-B011-4C3B-9DE0-09248DD43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F1B5E2-6790-44F5-93CF-573417F78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9A79A6-EE5A-4528-B789-7F1336641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91505-CCD6-4A6C-93DA-A63BD2D2A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A20D5-9BF4-4BB7-9793-8B0E82A6A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36379-7DE1-4A81-BBE6-9C35E05A7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36FB6-D64A-4E1A-B328-B7336A92D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12053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完善法律法规以促进企业环境风险防范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法律法规现状及问题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完善法律法规的建议和措施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企业环境风险防范的实践与探索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通过强化企业的环境责任意识和风险防范能力，推动企业实现绿色、低碳、循环发展。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保障公众健康和环境安全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保护生态环境和公众健康免受企业环境风险的危害，维护社会和谐稳定。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应对环境风险挑战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随着工业化和城市化的快速发展，企业环境风险日益突出，完善法律法规是预防和应对环境风险的重要手段。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完善法律法规建议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提出针对性的完善法律法规的建议，包括制定新的法律法规、修订现有法律法规、加强执法力度等方面的内容。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法律法规现状分析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评估现行法律法规在企业环境风险防范方面的有效性及存在的问题。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国际经验借鉴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介绍国际先进的企业环境风险防范法律法规和实践经验，为我国提供借鉴和参考。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法律法规现状及问题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现有法律法规概述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《环境保护法》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我国环境保护的基本法律，规定了环境保护的基本原则、制度和措施。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《大气污染防治法》、《水污染防治法》等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针对特定环境要素的污染防治法律，规定了相应的污染防治措施和法律责任。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《环境影响评价法》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规定了建设项目环境影响评价的范围、程序和要求，以及相应的法律责任。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《清洁生产促进法》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鼓励企业采用清洁生产方式，减少污染排放，提高资源利用效率。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958" r="119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目前的环境保护法律法规主要针对污染防治和生态保护，对企业环境风险防范的规定相对较少。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法律法规体系尚不完善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现有法律法规对企业环境风险防范的法律责任规定不够明确，导致一些企业存在侥幸心理，忽视环境风险防范。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法律责任不够明确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虽然我国已经建立了较为完善的环境执法体系，但在实际执法过程中，仍存在执法不严、违法不究等问题。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执法力度有待加强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由于法律法规对企业环境风险防范的规定不足，导致一些企业缺乏环境风险意识，未能充分认识到环境风险对企业自身和社会的影响。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企业环境风险意识不强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由于缺乏明确的法律责任和有效的监管机制，一些企业在环境风险管理方面存在漏洞和不足，难以有效应对突发环境事件。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企业环境风险管理水平不高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当企业发生环境风险事件时，不仅会对企业自身造成经济损失，还会损害企业的社会形象，影响企业的可持续发展。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企业社会形象受损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对企业环境风险防范的影响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完善法律法规的必要性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加强企业环境风险防范的紧迫性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环境问题日益严重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随着工业化和城市化的快速发展，企业环境污染事件频繁发生，对生态环境和公众健康造成严重威胁。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法律法规存在不足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当前法律法规在环境风险防范方面存在诸多不足，如责任不清、处罚力度不足等，亟待完善。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实现经济、社会和环境的协调发展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完善法律法规有助于推动企业采取环保措施，促进经济、社会和环境的协调发展。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保障公众健康和生态环境安全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通过加强环境风险防范，减少污染排放和生态破坏，保障公众健康和生态环境安全。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促进可持续发展的重要性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明确责任主体和监管职责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通过完善法律法规，明确企业、政府和社会的责任主体和监管职责，形成有效的约束和激励机制。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667" r="2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加大处罚力度和提高违法成本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加大对违法企业的处罚力度，提高其违法成本，从而形成有效的威慑力，促进企业自觉遵守环保法规。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完善配套制度和标准体系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建立健全与法律法规相配套的制度和标准体系，如环境影响评价、排污许可等，确保法律法规的有效实施。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提高法律法规的针对性和有效性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完善法律法规的建议和措施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https://d.book118.com/137012053042006040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2024-09-12T14:07:58.216</cp:lastPrinted>
  <dcterms:created xsi:type="dcterms:W3CDTF">2024-09-12T06:07:58Z</dcterms:created>
  <dcterms:modified xsi:type="dcterms:W3CDTF">2024-09-12T06:08:00Z</dcterms:modified>
</cp:coreProperties>
</file>