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30FEE-0054-497D-8D4A-8C09977E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E497D-DADF-4D02-A6ED-F7968CAD3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76B0D-32CA-45D7-A2B6-2D35A50D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F3D7E-242E-4CDB-8503-75F14566B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6267E-C16A-4919-BC8A-AFEA87481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37DF9-D70C-4425-A760-59006768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A0947-2B21-4344-9827-F2BE18CF0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4DAD8-F794-49D4-B6B5-BB557D79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71E5A-F7C4-4FEC-B7FD-37625340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E272B-6095-47D3-A0A0-FD8BDEA90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B6B75-184C-4813-BA3B-A9827944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1220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孕期梅毒是指孕妇在孕期感染梅毒螺旋体的病症。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孕期梅毒的症状可能包括生殖器溃疡、皮肤疹、头痛、发热等，但也可能无症状。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孕期梅毒主要通过性接触传播，包括阴道性交和口交等。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孕期梅毒也可以通过血液传播，例如共用针头或输血等。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孕期梅毒可以通过母婴传播，使胎儿在子宫内感染梅毒。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1" r="33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孕期梅毒可能导致胎儿死亡、早产、低出生体重、先天性畸形和新生儿感染等。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孕期梅毒可能导致孕妇的流产、早产、死产和产后出血等。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孕期梅毒对母婴的影响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对母体的影响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孕期梅毒的诊断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通过采集孕妇的血液样本进行梅毒抗体检测，包括TPPA和RPR等方法。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根据孕妇的临床表现，如生殖器溃疡、皮肤疹等症状，结合实验室检测结果进行诊断。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在孕期梅毒的晚期，可以通过影像学检查观察到胎儿的骨骼异常等表现。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98" b="11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确诊病例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具备梅毒临床表现，同时RPR和TPPA均为阳性。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疑似病例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具备梅毒临床表现，但RPR或TPPA其中一项为阳性。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排除病例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RPR和TPPA均为阴性，且无梅毒临床表现。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规范实验室检测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确保实验室检测的准确性，定期对检测试剂和方法进行质量评估。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重视临床症状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对于有疑似梅毒临床表现的孕妇，应尽早进行实验室检测，避免漏诊。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提高医生对梅毒的认知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加强医生对梅毒临床表现、诊断方法的培训，提高医生的诊断水平。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误诊与漏诊的预防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孕期梅毒的治疗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https://d.book118.com/137012201024006033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2024-09-06T08:21:46.422</cp:lastPrinted>
  <dcterms:created xsi:type="dcterms:W3CDTF">2024-09-06T00:21:46Z</dcterms:created>
  <dcterms:modified xsi:type="dcterms:W3CDTF">2024-09-06T00:21:48Z</dcterms:modified>
</cp:coreProperties>
</file>