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DA8C0-A995-48A2-BF13-083608390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94073-BF85-47C1-B609-7B7EA18C6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25F86-3BDB-4242-BD39-B787B0EBF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5FFE5-F0D6-430E-9E1A-DC090F0D2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6E53AE-629C-46C7-8036-39B29466F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1F41BB-90A0-495F-9BCF-7EEE38475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897B32-997D-4572-A70D-9B1E38046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9F5EE-71D7-4E75-90DD-0F5732491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7094F-7808-474D-B9CD-65EDF78E3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D5836-DF97-4715-A528-5E07E37EA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80834-C0DE-4707-97E0-59EB9CB96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130100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互联网智慧农业行业发展趋势与农业智能化应用分析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互联网智慧农业概述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互联网智慧农业行业发展趋势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农业智能化应用分析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互联网智慧农业面临的挑战与解决方案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案例研究：成功的企业与项目分析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互联网智慧农业概述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互联网智慧农业是指利用物联网、大数据、云计算、区块链等新一代信息技术，实现农业生产的智能化、精细化、高效化和可持续化。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互联网智慧农业具有数据化、智能化、精准化、高效化等特点，能够提高农业生产效率，降低生产成本，提升农产品品质和安全性，促进农业可持续发展。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7537" r="175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77" b="32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互联网智慧农业的重要性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提高农业生产效率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通过智能化技术，实现自动化、精准化的农业生产，提高农业生产效率。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提升农产品品质和安全性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通过数据化管理，实现农产品质量追溯，提高农产品品质和安全性。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促进农业可持续发展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通过智能化技术，实现农业资源的合理配置和高效利用，促进农业可持续发展。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20世纪90年代末期，随着信息技术的发展，开始出现一些基于计算机技术的农业信息化应用。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进入21世纪后，物联网、大数据等新一代信息技术逐渐兴起，互联网智慧农业开始进入探索阶段。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近年来，随着技术的不断进步和应用范围的不断扩大，互联网智慧农业开始进入快速发展阶段。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互联网智慧农业的发展历程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互联网智慧农业行业发展趋势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互联网智慧农业行业发展趋势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农业智能化应用分析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利用物联网技术，实时监测土壤湿度、温度等参数，实现精准灌溉，提高水资源利用效率。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000" r="13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智能灌溉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通过土壤检测和数据分析，确定最佳施肥时间和施肥量，减少化肥使用，降低环境污染。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智能施肥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利用无人机、遥感等技术进行病虫害监测和防治，提高防治效果，减少农药使用。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智能植保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智能化种植管理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智能饲喂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根据养殖动物的生长阶段和营养需求，精准控制饲料投喂量和时间，提高养殖效益。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智能环境监控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实时监测养殖环境参数，如温度、湿度、光照等，确保养殖环境舒适，降低养殖风险。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智能疫病防控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利用物联网和大数据技术，实时监测养殖动物健康状况，及时发现疫情，有效控制疫病传播。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智能化养殖管理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智能包装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采用智能标签、可追溯技术等手段，实现农产品包装的智能化和可追溯性，提高产品附加值和市场竞争力。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智能物流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利用大数据和物联网技术，实现农产品物流的智能调度和优化，降低物流成本和提高运输效率。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利用物联网和自动化技术，实现农产品的自动化入库、存储和出库，提高仓储效率和管理水平。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智能化农产品加工与物流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https://d.book118.com/137013010024006046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2024-09-21T03:42:31.533</cp:lastPrinted>
  <dcterms:created xsi:type="dcterms:W3CDTF">2024-09-20T19:42:31Z</dcterms:created>
  <dcterms:modified xsi:type="dcterms:W3CDTF">2024-09-20T19:42:33Z</dcterms:modified>
</cp:coreProperties>
</file>