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E93BB-FA3E-45F4-9DE6-7E1030B31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329B0-242C-4F28-84F9-CADA04799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D7A44-7AFA-47F7-83CB-AC6E38D4D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8202A-0181-42D7-A71F-1F5C6F224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3BBB75-B332-4B1D-8B99-0F8D1EA99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E778F-DACF-419D-AD5B-8200C824A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F4B56A-876A-4602-9628-AD594B84F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2E4E3-FA15-4B62-A455-61BD723F5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BD158-4147-4274-9E75-7832DFD52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9D5A5-4D20-4BAF-8B1F-23BAF5899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E80F9-1A1D-4998-98D4-A65C51438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1310415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资本成本：概念、计算与应用\n## 1.资本成本的基本概念\n### 1.1资本成本的定义与意义\n### 1.2资本成本的分类与组成\n### 1.3资本成本与财务指标的关系\n## 2.资本成本的计算方法\n### 2.1贴现现金流法（DCF）\n### 2.2加权平均资本成本（WACC）\n### 2.3边际资本成本（边际负债成本与边际股权成本）\n## 3.资本成本在投资决策中的应用\n### 3.1资本成本与投资项目评估\n### 3.2资本成本与资本结构优化\n### 3.3资本成本与股利政策制定\n## 4.资本成本在企业业绩评价中的作用\n### 4.1资本成本与净利润的对比\n### 4.2资本成本与股东权益回报率的关联\n### 4.3资本成本在企业绩效评价体系中的重要性\n## 5.资本成本的实际案例分析\n### 5.1不同行业资本成本的对比分析\n### 5.2企业不同发展阶段的资本成本变化\n### 5.3资本成本在具体投资案例中的应用与影响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5900"/>
              <a:t>资本成本：概念、计算与应用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资本成本的基本概念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1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1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资本成本是指企业筹集和使用资本所付出的代价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筹集资本：发行股票、债券等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使用资本：投资、运营等</a:t>
                </a:r>
                <a:endParaRPr/>
              </a:p>
            </p:txBody>
          </p:sp>
          <p:pic>
            <p:nvPicPr>
              <p:cNvPr id="1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2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2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资本成本是企业财务决策的重要依据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资本成本越高，企业负担越重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资本成本越低，企业负担越轻</a:t>
                </a:r>
                <a:endParaRPr/>
              </a:p>
            </p:txBody>
          </p:sp>
          <p:pic>
            <p:nvPicPr>
              <p:cNvPr id="12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2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2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资本成本反映了企业的盈利能力和风险水平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盈利能力越强，资本成本越低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风险水平越高，资本成本越高</a:t>
                </a:r>
                <a:endParaRPr/>
              </a:p>
            </p:txBody>
          </p:sp>
          <p:pic>
            <p:nvPicPr>
              <p:cNvPr id="13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资本成本的定义与意义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资本成本的分类与组成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3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3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按照资本来源分类：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股权资本成本：发行股票所付出的代价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债务资本成本：发行债券所付出的代价</a:t>
                </a:r>
                <a:endParaRPr/>
              </a:p>
            </p:txBody>
          </p:sp>
          <p:pic>
            <p:nvPicPr>
              <p:cNvPr id="1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4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按照资本使用时间分类：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长期资本成本：长期借款、长期债券等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短期资本成本：短期借款、短期债券等</a:t>
                </a:r>
                <a:endParaRPr/>
              </a:p>
            </p:txBody>
          </p:sp>
          <p:pic>
            <p:nvPicPr>
              <p:cNvPr id="1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4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资本成本的组成：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筹资费用：发行股票、债券等所需的费用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使用费用：利息、股息等</a:t>
                </a:r>
                <a:endParaRPr/>
              </a:p>
            </p:txBody>
          </p:sp>
          <p:pic>
            <p:nvPicPr>
              <p:cNvPr id="1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资本成本与净利润的关系：</a:t>
                </a:r>
                <a:endParaRPr/>
              </a:p>
            </p:txBody>
          </p:sp>
          <p:sp>
            <p:nvSpPr>
              <p:cNvPr id="1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净利润：企业税后利润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资本成本：企业筹集和使用资本所付出的代价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资本成本与净利润的关系：资本成本越高，净利润越低；资本成本越低，净利润越高</a:t>
                </a:r>
                <a:endParaRPr/>
              </a:p>
            </p:txBody>
          </p:sp>
        </p:grpSp>
        <p:grpSp>
          <p:nvGrpSpPr>
            <p:cNvPr id="1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资本成本与股东权益回报率的关系：</a:t>
                </a:r>
                <a:endParaRPr/>
              </a:p>
            </p:txBody>
          </p:sp>
          <p:sp>
            <p:nvSpPr>
              <p:cNvPr id="1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股东权益回报率：净利润与股东权益的比率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资本成本与股东权益回报率的关系：资本成本越高，股东权益回报率越低；资本成本越低，股东权益回报率越高</a:t>
                </a:r>
                <a:endParaRPr/>
              </a:p>
            </p:txBody>
          </p:sp>
        </p:grpSp>
        <p:grpSp>
          <p:nvGrpSpPr>
            <p:cNvPr id="1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资本成本在企业绩效评价体系中的重要性：</a:t>
                </a:r>
                <a:endParaRPr/>
              </a:p>
            </p:txBody>
          </p:sp>
          <p:sp>
            <p:nvSpPr>
              <p:cNvPr id="1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资本成本是评价企业盈利能力的重要指标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资本成本是评价企业风险水平的重要指标</a:t>
                </a:r>
                <a:endParaRPr/>
              </a:p>
            </p:txBody>
          </p:sp>
        </p:grpSp>
      </p:grpSp>
      <p:pic>
        <p:nvPicPr>
          <p:cNvPr id="1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资本成本与财务指标的关系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资本成本的计算方法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4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DCF法的基本原理：将未来现金流按照一定的贴现率贴现到现在，计算现值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未来现金流：企业未来预期的现金流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贴现率：资本成本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现值：未来现金流现值</a:t>
                </a:r>
                <a:endParaRPr/>
              </a:p>
            </p:txBody>
          </p:sp>
          <p:sp>
            <p:nvSpPr>
              <p:cNvPr id="177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8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7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DCF法的计算步骤：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确定未来现金流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确定贴现率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计算现值</a:t>
                </a:r>
                <a:endParaRPr/>
              </a:p>
            </p:txBody>
          </p:sp>
          <p:sp>
            <p:nvSpPr>
              <p:cNvPr id="181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2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DCF法的优缺点：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优点：考虑了现金流的时间价值，较为准确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缺点：预测未来现金流较为困难，受主观因素影响较大</a:t>
                </a:r>
                <a:endParaRPr/>
              </a:p>
            </p:txBody>
          </p:sp>
          <p:sp>
            <p:nvSpPr>
              <p:cNvPr id="18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贴现现金流法(DCF)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WACC法的基本原理：将股权资本成本和债务资本成本按照权重加权平均，计算总资本成本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股权资本成本：股权资本占总资本的比重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债务资本成本：债务资本占总资本的比重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总资本成本：加权平均后的资本成本</a:t>
                </a:r>
                <a:endParaRPr/>
              </a:p>
            </p:txBody>
          </p:sp>
        </p:grpSp>
        <p:grpSp>
          <p:nvGrpSpPr>
            <p:cNvPr id="19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WACC法的计算步骤：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计算股权资本成本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计算债务资本成本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计算股权资本和债务资本的权重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计算总资本成本</a:t>
                </a:r>
                <a:endParaRPr/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WACC法的优缺点：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优点：综合考虑了股权资本和债务资本的成本，较为全面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缺点：权重计算较为复杂，受企业资本结构影响较大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加权平均资本成本(WACC)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0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边际资本成本的基本原理：计算企业每增加一单位资本所付出的额外成本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边际负债成本：每增加一单位债务资本所付出的额外成本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边际股权成本：每增加一单位股权资本所付出的额外成本</a:t>
                </a:r>
                <a:endParaRPr/>
              </a:p>
            </p:txBody>
          </p:sp>
        </p:grpSp>
        <p:grpSp>
          <p:nvGrpSpPr>
            <p:cNvPr id="20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边际资本成本的计算步骤：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计算边际负债成本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计算边际股权成本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计算边际资本成本</a:t>
                </a:r>
                <a:endParaRPr/>
              </a:p>
            </p:txBody>
          </p:sp>
        </p:grpSp>
        <p:grpSp>
          <p:nvGrpSpPr>
            <p:cNvPr id="20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边际资本成本的优缺点：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优点：反映了企业资本成本的边际变化，较为敏感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缺点：计算较为复杂，受企业资本结构影响较大</a:t>
                </a:r>
                <a:endParaRPr/>
              </a:p>
            </p:txBody>
          </p:sp>
        </p:grpSp>
      </p:grp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边际资本成本(边际负债成本与边际股权成本)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资本成本在投资决策中的应用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投资项目评估的基本原理：通过比较项目的收益与资本成本，判断项目的可行性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项目收益：项目预期带来的现金流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资本成本：企业筹集和使用资本所付出的代价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投资项目评估的方法：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收益法：将项目收益与资本成本进行比较，判断项目的可行性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净现值法：将项目未来现金流按照一定的贴现率贴现到现在，计算现值，判断项目的可行性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投资项目评估的优缺点：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优点：考虑了项目的收益与风险，较为合理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缺点：预测项目收益和现金流较为困难，受主观因素影响较大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资本成本与投资项目评估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https://d.book118.com/137013104154006050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资本成本：概念、计算与应用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2024-09-23T15:03:19.803</cp:lastPrinted>
  <dcterms:created xsi:type="dcterms:W3CDTF">2024-09-23T07:03:19Z</dcterms:created>
  <dcterms:modified xsi:type="dcterms:W3CDTF">2024-09-23T07:03:21Z</dcterms:modified>
</cp:coreProperties>
</file>