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38EC71-9E91-4097-8F30-299D01EA53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8A05C2-C7E1-4C8D-9DBE-9198F434F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0CEF7A-8355-4A70-86A2-E16D52DEE0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B93BC0-F5D6-439F-BE45-2D0D19A316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FE87E4-749E-46EE-87C6-C3D20520FC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E190A1-ADA5-4019-8B6A-476C46B0DE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031A0A-A8B6-48E4-851D-DC4FA646D5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13E4E2-7B17-4A5A-BA44-EF734AEE22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F27CE1-40DD-4496-BDEC-8834EB36E9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C29CF4-E42E-4208-BB04-764A4B5F3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EB55DE-1462-49E9-B1C8-0D60E327D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701314015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网络安全培训关注个人信息保护</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个人信息保护原则及实践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数据泄露风险防范措施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恶意软件防范策略及工具推荐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社交工程攻击应对策略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总结：构建完善的网络安全体系</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网络安全概述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网络安全是指通过采取必要的技术、管理和法律手段，保护网络系统的硬件、软件及数据资源，防止其受到偶然的或者恶意的破坏、更改、泄露，确保网络系统正常运行、网络服务不中断。</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网络安全定义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互联网的普及和数字化进程的加速，网络安全问题日益凸显。个人信息泄露、网络诈骗、恶意攻击等事件频发，给个人和企业带来了巨大的经济损失和声誉损害。因此，加强网络安全培训，提高个人和企业的网络安全意识和技能至关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网络安全的重要性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网络安全定义与重要性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网络攻击手段多种多样，常见的有钓鱼攻击、恶意软件、勒索软件、分布式拒绝服务（DDoS）攻击等。这些攻击手段往往利用漏洞或欺骗手段，窃取个人信息、破坏系统或造成服务中断。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常见网络攻击手段</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为了防范网络攻击，个人和企业可以采取以下措施：定期更新操作系统和应用程序补丁；使用强密码并定期更换；不轻易点击可疑链接或下载未知来源的文件；安装防病毒软件和防火墙；定期备份重要数据等。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防范措施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常见网络攻击手段及防范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44" r="2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法律法规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各国政府纷纷出台相关法律法规，规范网络安全行为。例如，中国的《网络安全法》、欧洲的《通用数据保护条例》（GDPR）等。这些法律法规要求企业和个人必须遵守一定的网络安全标准，保护用户数据和隐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合规性要求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企业和个人在处理用户数据时，必须遵守相关法律法规的合规性要求。这包括收集、存储、使用和共享用户数据的合法性和透明性，以及确保数据安全的措施。违反合规性要求可能会导致法律责任和声誉损失。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法律法规与合规性要求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个人信息保护原则及实践</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83" r="14583"/>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收集、使用个人信息必须合法、正当、必要，不得违反法律、法规的规定和双方的约定。</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合法、正当、必要原则</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知情同意原则</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目的明确原则</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安全保障原则</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收集、使用个人信息前，应明确告知信息主体并获得其同意。</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收集、使用个人信息应具有明确、合理的目的，并在该目的范围内进行。</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应采取合理的技术和管理措施，确保个人信息安全，防止信息泄露、毁损、丢失。</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个人信息保护基本原则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997" r="2199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加强内部监管和审计</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企业应建立内部监管和审计机制，定期对个人信息保护情况进行检查和评估。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制定个人信息保护政策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企业应制定明确的个人信息保护政策，规范个人信息的收集、使用、存储和共享等行为。</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建立个人信息保护组织架构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企业应设立专门的个人信息保护部门或指定专人负责个人信息保护工作。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企业内部管理制度建设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7970" r="797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7904" r="790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3165" b="316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员工培训与意识提升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加强员工培训</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企业应定期为员工开展个人信息保护培训，提高员工的个人信息保护意识和能力。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提高员工意识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企业应加强员工对个人信息保护的认识，让员工了解个人信息的重要性和保护方法。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建立奖惩机制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企业应建立个人信息保护的奖惩机制，对违反个人信息保护规定的员工进行惩罚，对在个人信息保护方面表现优秀的员工进行奖励。</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数据泄露风险防范措施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根据数据的重要性和敏感程度，将数据分为不同级别，如公开、内部、秘密、机密等。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对数据进行分类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数据标识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访问控制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为不同级别的数据打上相应的标签，以便于识别和管理。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根据数据的分类和标识，制定相应的访问控制策略，确保只有授权人员才能访问敏感数据。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数据分类与标识管理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采用SSL/TLS等协议对数据传输进行加密，确保数据在传输过程中的安全性。</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1875" r="218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数据传输加密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采用磁盘加密、数据库加密等技术对存储的数据进行加密，防止数据被非法窃取。</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数据存储加密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根据实际需求选择合适的加密算法，如AES、RSA等，确保加密效果和安全性。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加密算法选择</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加密技术应用实践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https://d.book118.com/137013140155006040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2024-09-13T10:21:53.343</cp:lastPrinted>
  <dcterms:created xsi:type="dcterms:W3CDTF">2024-09-13T02:21:53Z</dcterms:created>
  <dcterms:modified xsi:type="dcterms:W3CDTF">2024-09-13T02:21:55Z</dcterms:modified>
</cp:coreProperties>
</file>