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59BF5B-8646-484B-BD04-B3F9195E0F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136C1B-2B33-4806-A3AB-C8BF20E6E4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615553-D4C7-4B8B-A749-E20A2DD6F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65F009-6D5D-4BC7-BBCF-00D45834E0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FF5D12-7C1E-46C2-8B08-3B39D469EF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BB001B-42BE-4012-B94C-17F8D69341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F223B7-D526-4D11-93FC-C44C3CB013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B1F517-CEEC-4AAE-84E6-983509A7CD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41826A-E4A4-4A25-ADE7-7DDE0ED4DF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B7A0BD-8E84-4913-B5B2-43D27AE6A5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E486E3-F08D-4CF7-8960-DB2C23D922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01400516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市场环境的分析</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市场环境概述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宏观市场环境分析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微观市场环境分析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行业市场环境分析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区域市场环境分析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市场环境对企业的影响及应对策略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市场环境概述</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市场环境是指影响企业市场营销活动及其目标实现的各种因素和动向，包括宏观环境和微观环境。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市场环境具有动态性、复杂性和不可控性等特点，需要企业不断适应和调整。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竞争优势</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深入分析市场环境有助于企业发现竞争对手的弱点和市场空白，从而制定有针对性的营销策略，获取竞争优势。</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适应变化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市场环境不断变化，企业需要密切关注市场动态，及时调整营销策略，以适应市场变化。</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决策依据</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市场环境是企业制定营销策略和决策的重要依据，了解市场环境有助于企业把握市场机会，规避市场风险。</a:t>
            </a:r>
          </a:p>
        </p:txBody>
      </p:sp>
      <p:pic>
        <p:nvPicPr>
          <p:cNvPr id="10" name="Picture 10"/>
          <p:cNvPicPr>
            <a:picLocks noChangeAspect="1"/>
          </p:cNvPicPr>
          <p:nvPr/>
        </p:nvPicPr>
        <p:blipFill>
          <a:blip r:embed="rId2"/>
          <a:srcRect l="11333" r="113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市场环境的重要性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宏观环境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包括政治、经济、社会、技术等方面，如政策法规、经济周期、人口结构、科技进步等。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微观环境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包括企业自身、供应商、顾客、竞争者等方面，如企业资源、供应商合作、顾客需求、竞争态势等。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行业环境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包括行业结构、行业发展趋势、行业竞争状况等方面，如行业集中度、行业增长率、行业竞争格局等。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市场环境的构成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宏观市场环境分析</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法律法规</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法律法规对企业的经营行为具有约束和规范作用，企业需要遵守相关法律法规，否则可能面临法律制裁。</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国际关系</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国际关系的变化可能对企业的进出口业务、海外投资等产生重大影响。</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政治稳定性</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政治稳定性是影响企业经营的重要因素，政治动荡可能导致社会经济秩序混乱，给企业带来经营风险。</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a:endParaRPr/>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政治法律环境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4292" r="14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利率与汇率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利率和汇率的变化会影响企业的融资成本、出口业务等，企业需要关注这些经济指标的变化。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经济增长速度决定了市场需求的增长潜力，企业需要关注经济增长趋势，以便及时调整经营策略。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通货膨胀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通货膨胀会导致物价上涨，降低消费者购买力，从而影响企业的销售业绩。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经济环境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0000" r="20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人口结构的变化会影响市场需求和消费趋势，例如老龄化趋势可能导致医疗、养老等行业的市场需求增加。</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人口结构</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教育水平的高低决定了消费者的知识水平和消费观念，企业需要关注目标市场的教育水平，以便更好地满足消费者需求。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教育水平</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不同地域、不同文化背景下的消费者具有不同的价值观念，企业需要了解目标市场的价值观念，以便制定符合当地消费者偏好的营销策略。</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价值观念</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社会文化环境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5885" r="2588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科技发展水平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科技发展水平决定了行业的技术创新能力和市场竞争力，企业需要关注行业科技发展趋势，以便及时引进新技术、新产品。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知识产权保护</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知识产权保护制度对企业技术创新和品牌建设具有重要意义，企业需要加强知识产权保护意识，积极申请专利、商标等知识产权。</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互联网与数字化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互联网和数字化技术的发展正在改变人们的生活方式和消费习惯，企业需要关注这些技术趋势，以便利用互联网和数字化手段提升营销效果和服务质量。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技术环境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微观市场环境分析</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48" r="1674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通过市场调研和数据分析，了解目标市场的总体需求规模，包括需求量、需求结构和需求趋势等。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市场需求规模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深入研究消费者的需求特点，包括消费者对产品的功能、性能、品质、价格等方面的要求，以及消费者的购买决策过程。</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消费者需求特点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关注市场动态和消费者需求的变化趋势，及时调整产品策略和市场策略，以适应市场需求的变化。</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需求变化趋势</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3892" r="138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竞争对手识别</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通过市场调研和情报收集，识别主要的竞争对手，了解竞争对手的产品特点、市场份额、营销策略等。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竞争格局分析</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分析市场的竞争格局，包括市场份额分布、竞争强度、竞争态势等，以评估企业在市场中的地位和竞争力。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竞争策略制定</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根据市场竞争情况和企业自身实力，制定相应的竞争策略，如差异化策略、成本领先策略等。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渠道成员选择</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选择合适的渠道成员，如代理商、经销商、零售商等，建立稳定的合作关系，确保产品的顺畅流通。</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渠道管理优化</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加强对渠道成员的管理和培训，提高渠道成员的忠诚度和销售能力，优化渠道结构和布局。</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渠道类型选择</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根据产品特点和市场需求，选择合适的销售渠道类型，如直销、代理、分销等。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市场渠道分析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https://d.book118.com/137014005165006041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2024-09-14T22:44:18.289</cp:lastPrinted>
  <dcterms:created xsi:type="dcterms:W3CDTF">2024-09-14T14:44:18Z</dcterms:created>
  <dcterms:modified xsi:type="dcterms:W3CDTF">2024-09-14T14:44:20Z</dcterms:modified>
</cp:coreProperties>
</file>