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CB1FA-4DC5-4791-9C03-374706E3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2990F-07EC-4CF0-9633-66F373424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09D80-121F-4F70-A42B-2ADA18DC2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44656-AF26-4326-BF5B-D42C05B23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7EAD5-8315-46E7-B14A-326FC3F5E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F6B40-CA61-4845-A74D-0ED023E36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7D0DC-0D6B-44CF-93AA-1068003F0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FE6A1-160D-4E99-A809-8E1EB053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E6770-6A5C-4F9A-A0B3-456EB3C2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BEC7-3488-43C2-B48C-6D527134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948FE-DCCF-4768-A1FB-C46EE2AB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15156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5001820" y="4668779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5953" y="5186675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《服务营销》服务补救与保证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服务补救概述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服务保证体系建立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顾客关系维护与提升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线上线下融合服务模式创新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服务补救概述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系统性失误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如服务流程设计不合理、技术故障等。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人为失误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如员工态度不佳、技能不足等。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804" r="238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服务失误原因及影响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563" r="20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顾客自身原因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如误解服务内容、期望过高等。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顾客满意度下降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导致顾客抱怨、投诉，甚至流失。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服务失误原因及影响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56" r="26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71" r="18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影响企业声誉和口碑，降低市场竞争力。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因顾客流失、赔偿等造成的直接和间接经济损失。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服务失误原因及影响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服务补救是企业在服务失误发生后，为挽回顾客满意度和信任而采取的一系列措施。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服务补救定义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挽回顾客满意度和信任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通过及时、有效的补救措施，重建与顾客的关系。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积极应对服务失误，展示企业的责任感和诚信度。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通过补救措施减少顾客流失和赔偿等经济损失。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服务补救定义与重要性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服务补救策略及实施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道歉与承认错误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向顾客表达歉意，承认企业的失误。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解释原因并明确责任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向顾客解释服务失误的原因，明确责任归属。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125" r="6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根据服务失误的严重程度，提供适当的补偿或赔偿措施。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提供补偿或赔偿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针对服务失误的原因，改进服务与流程，防止类似问题再次发生。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改进服务与流程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服务补救策略及实施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设立专门的服务补救团队，快速响应顾客投诉和抱怨。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明确服务补救的步骤、责任人和时间要求等。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制定详细的服务补救流程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服务补救策略及实施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29" b="17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提高员工的服务意识和技能水平，确保服务补救措施的有效实施。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定期评估服务补救的效果，针对存在的问题进行改进和优化。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服务补救策略及实施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服务保证体系建立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服务标准制定与执行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制定详细的服务标准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明确服务范围、服务流程、服务时间等，确保服务提供的一致性和准确性。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培训服务人员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确保服务人员熟练掌握服务标准，提供符合标准的服务。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定期审查与更新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随着市场和客户需求的变化，定期审查并更新服务标准，保持其时效性和有效性。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将监控和评估结果及时反馈给服务人员和管理层，针对问题制定改进措施。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设立服务质量监控机制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通过客户满意度调查、服务投诉分析等方式，实时监控服务质量。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定期进行服务质量评估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对服务过程、服务结果和客户反馈进行全面评估，发现潜在问题。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在宣传和服务合同中明确承诺的服务内容和标准，避免误导客户。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明确服务承诺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通过完善的服务流程和人员素质，确保承诺的服务能够准确、及时地兑现。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确保服务兑现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67" r="1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当服务出现失误时，及时采取补救措施，如道歉、赔偿等，挽回客户信任。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处理服务失误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服务承诺与兑现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顾客关系维护与提升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https://d.book118.com/137015156022006036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2024-09-10T22:43:36.225</cp:lastPrinted>
  <dcterms:created xsi:type="dcterms:W3CDTF">2024-09-10T14:43:36Z</dcterms:created>
  <dcterms:modified xsi:type="dcterms:W3CDTF">2024-09-10T14:43:38Z</dcterms:modified>
</cp:coreProperties>
</file>