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84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9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image" Target="../media/image2.pn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9A0F0-A5A6-412C-9EF5-33FEFFF40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69BC6-C08F-44F4-AB43-A20EF8319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B8D32-7CBC-43F6-B1D1-7DBFDBD52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45789E-6905-453D-9E31-2025C2AAF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D04457-600B-4651-9D83-18EB82B8E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70DB4A-1567-4CDE-8B0F-EB8126A48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489494-94CE-4618-B402-F8FCD4E24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95125C-A4C2-417B-8104-B9BA492A0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CFF681-1FBA-4F14-BB73-3B16D46C3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66F9B-C890-42C6-B134-7A701A31A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1A7FA-2B3D-4F75-8B85-96F97EBAC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4"/>
            <a:ext cx="6120000" cy="245886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8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10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11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标题 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7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215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2150" y="1282095"/>
            <a:ext cx="5157787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2150" y="1787769"/>
            <a:ext cx="5157787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82095"/>
            <a:ext cx="5183188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787769"/>
            <a:ext cx="5183188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日期占位符 10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11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12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2150" y="360000"/>
            <a:ext cx="108026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2150" y="1296000"/>
            <a:ext cx="10807700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62" name="文本占位符 23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838200" y="1760400"/>
            <a:ext cx="6120000" cy="24588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日期占位符 11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12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13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tags" Target="../tags/tag63.xml" /><Relationship Id="rId16" Type="http://schemas.openxmlformats.org/officeDocument/2006/relationships/tags" Target="../tags/tag64.xml" /><Relationship Id="rId17" Type="http://schemas.openxmlformats.org/officeDocument/2006/relationships/tags" Target="../tags/tag65.xml" /><Relationship Id="rId18" Type="http://schemas.openxmlformats.org/officeDocument/2006/relationships/tags" Target="../tags/tag66.xml" /><Relationship Id="rId19" Type="http://schemas.openxmlformats.org/officeDocument/2006/relationships/tags" Target="../tags/tag6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2150" y="1271588"/>
            <a:ext cx="10807700" cy="49060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2150" y="6356350"/>
            <a:ext cx="288925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838" r:id="rId2"/>
    <p:sldLayoutId id="2147487839" r:id="rId3"/>
    <p:sldLayoutId id="2147487840" r:id="rId4"/>
    <p:sldLayoutId id="2147487841" r:id="rId5"/>
    <p:sldLayoutId id="2147487842" r:id="rId6"/>
    <p:sldLayoutId id="2147487843" r:id="rId7"/>
    <p:sldLayoutId id="2147487844" r:id="rId8"/>
    <p:sldLayoutId id="2147487845" r:id="rId9"/>
    <p:sldLayoutId id="2147487846" r:id="rId10"/>
    <p:sldLayoutId id="214748784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18" Type="http://schemas.openxmlformats.org/officeDocument/2006/relationships/tags" Target="../tags/tag168.xml" /><Relationship Id="rId19" Type="http://schemas.openxmlformats.org/officeDocument/2006/relationships/tags" Target="../tags/tag169.xml" /><Relationship Id="rId2" Type="http://schemas.openxmlformats.org/officeDocument/2006/relationships/tags" Target="../tags/tag152.xml" /><Relationship Id="rId20" Type="http://schemas.openxmlformats.org/officeDocument/2006/relationships/tags" Target="../tags/tag170.xml" /><Relationship Id="rId21" Type="http://schemas.openxmlformats.org/officeDocument/2006/relationships/tags" Target="../tags/tag171.xml" /><Relationship Id="rId22" Type="http://schemas.openxmlformats.org/officeDocument/2006/relationships/tags" Target="../tags/tag172.xml" /><Relationship Id="rId23" Type="http://schemas.openxmlformats.org/officeDocument/2006/relationships/tags" Target="../tags/tag173.xml" /><Relationship Id="rId24" Type="http://schemas.openxmlformats.org/officeDocument/2006/relationships/tags" Target="../tags/tag174.xml" /><Relationship Id="rId25" Type="http://schemas.openxmlformats.org/officeDocument/2006/relationships/tags" Target="../tags/tag175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02006004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工作成绩总结与能力提升计划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78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78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工作成绩总结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工作能力分析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序号"/>
          <p:cNvSpPr txBox="1"/>
          <p:nvPr>
            <p:custDataLst>
              <p:tags r:id="rId11"/>
            </p:custDataLst>
          </p:nvPr>
        </p:nvSpPr>
        <p:spPr>
          <a:xfrm>
            <a:off x="321649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项标题"/>
          <p:cNvSpPr txBox="1"/>
          <p:nvPr>
            <p:custDataLst>
              <p:tags r:id="rId12"/>
            </p:custDataLst>
          </p:nvPr>
        </p:nvSpPr>
        <p:spPr>
          <a:xfrm>
            <a:off x="3216494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能力提升计划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序号"/>
          <p:cNvSpPr txBox="1"/>
          <p:nvPr>
            <p:custDataLst>
              <p:tags r:id="rId13"/>
            </p:custDataLst>
          </p:nvPr>
        </p:nvSpPr>
        <p:spPr>
          <a:xfrm>
            <a:off x="6854453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14"/>
            </p:custDataLst>
          </p:nvPr>
        </p:nvSpPr>
        <p:spPr>
          <a:xfrm>
            <a:off x="6854452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职业发展规划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26"/>
          <p:cNvCxnSpPr/>
          <p:nvPr>
            <p:custDataLst>
              <p:tags r:id="rId15"/>
            </p:custDataLst>
          </p:nvPr>
        </p:nvCxnSpPr>
        <p:spPr>
          <a:xfrm flipH="1" flipV="1">
            <a:off x="4468557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7"/>
          <p:cNvCxnSpPr/>
          <p:nvPr>
            <p:custDataLst>
              <p:tags r:id="rId16"/>
            </p:custDataLst>
          </p:nvPr>
        </p:nvCxnSpPr>
        <p:spPr>
          <a:xfrm flipH="1" flipV="1">
            <a:off x="7974045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8"/>
          <p:cNvCxnSpPr/>
          <p:nvPr>
            <p:custDataLst>
              <p:tags r:id="rId17"/>
            </p:custDataLst>
          </p:nvPr>
        </p:nvCxnSpPr>
        <p:spPr>
          <a:xfrm flipH="1" flipV="1">
            <a:off x="6095999" y="4882753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工作成绩总结</a:t>
            </a:r>
            <a:endParaRPr lang="zh-CN" altLang="en-US"/>
          </a:p>
        </p:txBody>
      </p:sp>
      <p:sp>
        <p:nvSpPr>
          <p:cNvPr id="10488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完成的任务和项目</a:t>
            </a:r>
            <a:endParaRPr lang="zh-CN" altLang="en-US"/>
          </a:p>
        </p:txBody>
      </p:sp>
      <p:sp>
        <p:nvSpPr>
          <p:cNvPr id="104893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213880" y="1271588"/>
            <a:ext cx="4514410" cy="230035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40" name="矩形 65"/>
          <p:cNvSpPr/>
          <p:nvPr>
            <p:custDataLst>
              <p:tags r:id="rId3"/>
            </p:custDataLst>
          </p:nvPr>
        </p:nvSpPr>
        <p:spPr>
          <a:xfrm>
            <a:off x="1097366" y="1642730"/>
            <a:ext cx="222657" cy="22265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文本框 66"/>
          <p:cNvSpPr txBox="1"/>
          <p:nvPr>
            <p:custDataLst>
              <p:tags r:id="rId4"/>
            </p:custDataLst>
          </p:nvPr>
        </p:nvSpPr>
        <p:spPr>
          <a:xfrm>
            <a:off x="1486836" y="1541271"/>
            <a:ext cx="3968508" cy="130088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完成了销售目标，提升了公司业绩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4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1144" y="1271588"/>
            <a:ext cx="4514410" cy="230035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矩形 69"/>
          <p:cNvSpPr/>
          <p:nvPr>
            <p:custDataLst>
              <p:tags r:id="rId6"/>
            </p:custDataLst>
          </p:nvPr>
        </p:nvSpPr>
        <p:spPr>
          <a:xfrm>
            <a:off x="6403976" y="1642730"/>
            <a:ext cx="222657" cy="22265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文本框 70"/>
          <p:cNvSpPr txBox="1"/>
          <p:nvPr>
            <p:custDataLst>
              <p:tags r:id="rId7"/>
            </p:custDataLst>
          </p:nvPr>
        </p:nvSpPr>
        <p:spPr>
          <a:xfrm>
            <a:off x="6794100" y="1541271"/>
            <a:ext cx="3968508" cy="130088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成功实施了新的市场策略，提高了市场份额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5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213880" y="3877436"/>
            <a:ext cx="4514410" cy="230035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52" name="文本框 74"/>
          <p:cNvSpPr txBox="1"/>
          <p:nvPr>
            <p:custDataLst>
              <p:tags r:id="rId9"/>
            </p:custDataLst>
          </p:nvPr>
        </p:nvSpPr>
        <p:spPr>
          <a:xfrm>
            <a:off x="1486836" y="4146465"/>
            <a:ext cx="3968508" cy="130088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完成了多个重要项目的开发，提升了公司技术实力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54" name="矩形 73"/>
          <p:cNvSpPr/>
          <p:nvPr>
            <p:custDataLst>
              <p:tags r:id="rId10"/>
            </p:custDataLst>
          </p:nvPr>
        </p:nvSpPr>
        <p:spPr>
          <a:xfrm>
            <a:off x="1097366" y="4248578"/>
            <a:ext cx="222657" cy="22265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0710" y="3877436"/>
            <a:ext cx="4514410" cy="230035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矩形 84"/>
          <p:cNvSpPr/>
          <p:nvPr>
            <p:custDataLst>
              <p:tags r:id="rId12"/>
            </p:custDataLst>
          </p:nvPr>
        </p:nvSpPr>
        <p:spPr>
          <a:xfrm>
            <a:off x="6464196" y="4248578"/>
            <a:ext cx="222657" cy="22265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文本框 85"/>
          <p:cNvSpPr txBox="1"/>
          <p:nvPr>
            <p:custDataLst>
              <p:tags r:id="rId13"/>
            </p:custDataLst>
          </p:nvPr>
        </p:nvSpPr>
        <p:spPr>
          <a:xfrm>
            <a:off x="6853666" y="4146465"/>
            <a:ext cx="3968508" cy="130088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带领团队解决了多个技术难题，提升了团队协作能力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达成的业绩和目标</a:t>
            </a:r>
            <a:endParaRPr lang="zh-CN" altLang="en-US"/>
          </a:p>
        </p:txBody>
      </p:sp>
      <p:sp>
        <p:nvSpPr>
          <p:cNvPr id="1048996" name="任意多边形 20"/>
          <p:cNvSpPr/>
          <p:nvPr>
            <p:custDataLst>
              <p:tags r:id="rId2"/>
            </p:custDataLst>
          </p:nvPr>
        </p:nvSpPr>
        <p:spPr>
          <a:xfrm rot="2700000">
            <a:off x="934343" y="1537643"/>
            <a:ext cx="1173880" cy="117591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92150" y="3126955"/>
            <a:ext cx="1659881" cy="27848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完成项目数量：具体数字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矩形 42"/>
          <p:cNvSpPr/>
          <p:nvPr>
            <p:custDataLst>
              <p:tags r:id="rId4"/>
            </p:custDataLst>
          </p:nvPr>
        </p:nvSpPr>
        <p:spPr>
          <a:xfrm>
            <a:off x="729797" y="2781234"/>
            <a:ext cx="1583752" cy="112154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2" name="任意多边形 18"/>
          <p:cNvSpPr/>
          <p:nvPr>
            <p:custDataLst>
              <p:tags r:id="rId5"/>
            </p:custDataLst>
          </p:nvPr>
        </p:nvSpPr>
        <p:spPr>
          <a:xfrm rot="5400000">
            <a:off x="2765221" y="1537643"/>
            <a:ext cx="1173880" cy="117591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521773" y="3126955"/>
            <a:ext cx="1659881" cy="27848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达成的销售额：具体数字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矩形 43"/>
          <p:cNvSpPr/>
          <p:nvPr>
            <p:custDataLst>
              <p:tags r:id="rId7"/>
            </p:custDataLst>
          </p:nvPr>
        </p:nvSpPr>
        <p:spPr>
          <a:xfrm>
            <a:off x="2559419" y="2781234"/>
            <a:ext cx="1583752" cy="112154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94216" y="1537643"/>
            <a:ext cx="1173880" cy="117591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51396" y="3126955"/>
            <a:ext cx="1659881" cy="27848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客户满意度：具体数字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44"/>
          <p:cNvSpPr/>
          <p:nvPr>
            <p:custDataLst>
              <p:tags r:id="rId10"/>
            </p:custDataLst>
          </p:nvPr>
        </p:nvSpPr>
        <p:spPr>
          <a:xfrm>
            <a:off x="4389042" y="2781234"/>
            <a:ext cx="1583752" cy="112154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3839" y="1537643"/>
            <a:ext cx="1173880" cy="117591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81018" y="3126955"/>
            <a:ext cx="1659881" cy="27848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团队协作：具体事例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矩形 45"/>
          <p:cNvSpPr/>
          <p:nvPr>
            <p:custDataLst>
              <p:tags r:id="rId13"/>
            </p:custDataLst>
          </p:nvPr>
        </p:nvSpPr>
        <p:spPr>
          <a:xfrm>
            <a:off x="6219292" y="2781234"/>
            <a:ext cx="1583752" cy="112154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55344" y="1537643"/>
            <a:ext cx="1173880" cy="117591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2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11269" y="3126955"/>
            <a:ext cx="1659881" cy="27848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个人成长：具体事例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矩形 46"/>
          <p:cNvSpPr/>
          <p:nvPr>
            <p:custDataLst>
              <p:tags r:id="rId16"/>
            </p:custDataLst>
          </p:nvPr>
        </p:nvSpPr>
        <p:spPr>
          <a:xfrm>
            <a:off x="8048915" y="2781234"/>
            <a:ext cx="1583752" cy="112154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6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083712" y="1537643"/>
            <a:ext cx="1173880" cy="117591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8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40892" y="3126955"/>
            <a:ext cx="1659881" cy="27848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下一步计划：具体目标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矩形 47"/>
          <p:cNvSpPr/>
          <p:nvPr>
            <p:custDataLst>
              <p:tags r:id="rId19"/>
            </p:custDataLst>
          </p:nvPr>
        </p:nvSpPr>
        <p:spPr>
          <a:xfrm>
            <a:off x="9879166" y="2781234"/>
            <a:ext cx="1583752" cy="112154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获得的荣誉和奖励</a:t>
            </a:r>
            <a:endParaRPr lang="zh-CN" altLang="en-US"/>
          </a:p>
        </p:txBody>
      </p:sp>
      <p:sp>
        <p:nvSpPr>
          <p:cNvPr id="1049066" name="任意多边形 20"/>
          <p:cNvSpPr/>
          <p:nvPr>
            <p:custDataLst>
              <p:tags r:id="rId2"/>
            </p:custDataLst>
          </p:nvPr>
        </p:nvSpPr>
        <p:spPr>
          <a:xfrm rot="2700000">
            <a:off x="934343" y="1537643"/>
            <a:ext cx="1173880" cy="117591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92150" y="3126955"/>
            <a:ext cx="1659881" cy="27848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优秀员工奖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矩形 42"/>
          <p:cNvSpPr/>
          <p:nvPr>
            <p:custDataLst>
              <p:tags r:id="rId4"/>
            </p:custDataLst>
          </p:nvPr>
        </p:nvSpPr>
        <p:spPr>
          <a:xfrm>
            <a:off x="729797" y="2781234"/>
            <a:ext cx="1583752" cy="112154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2" name="任意多边形 18"/>
          <p:cNvSpPr/>
          <p:nvPr>
            <p:custDataLst>
              <p:tags r:id="rId5"/>
            </p:custDataLst>
          </p:nvPr>
        </p:nvSpPr>
        <p:spPr>
          <a:xfrm rot="5400000">
            <a:off x="2765221" y="1537643"/>
            <a:ext cx="1173880" cy="117591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521773" y="3126955"/>
            <a:ext cx="1659881" cy="27848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业绩突出奖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矩形 43"/>
          <p:cNvSpPr/>
          <p:nvPr>
            <p:custDataLst>
              <p:tags r:id="rId7"/>
            </p:custDataLst>
          </p:nvPr>
        </p:nvSpPr>
        <p:spPr>
          <a:xfrm>
            <a:off x="2559419" y="2781234"/>
            <a:ext cx="1583752" cy="112154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94216" y="1537643"/>
            <a:ext cx="1173880" cy="117591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51396" y="3126955"/>
            <a:ext cx="1659881" cy="27848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创新奖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矩形 44"/>
          <p:cNvSpPr/>
          <p:nvPr>
            <p:custDataLst>
              <p:tags r:id="rId10"/>
            </p:custDataLst>
          </p:nvPr>
        </p:nvSpPr>
        <p:spPr>
          <a:xfrm>
            <a:off x="4389042" y="2781234"/>
            <a:ext cx="1583752" cy="112154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3839" y="1537643"/>
            <a:ext cx="1173880" cy="117591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81018" y="3126955"/>
            <a:ext cx="1659881" cy="27848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团队协作奖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矩形 45"/>
          <p:cNvSpPr/>
          <p:nvPr>
            <p:custDataLst>
              <p:tags r:id="rId13"/>
            </p:custDataLst>
          </p:nvPr>
        </p:nvSpPr>
        <p:spPr>
          <a:xfrm>
            <a:off x="6219292" y="2781234"/>
            <a:ext cx="1583752" cy="112154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55344" y="1537643"/>
            <a:ext cx="1173880" cy="117591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2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11269" y="3126955"/>
            <a:ext cx="1659881" cy="27848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客户满意度奖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46"/>
          <p:cNvSpPr/>
          <p:nvPr>
            <p:custDataLst>
              <p:tags r:id="rId16"/>
            </p:custDataLst>
          </p:nvPr>
        </p:nvSpPr>
        <p:spPr>
          <a:xfrm>
            <a:off x="8048915" y="2781234"/>
            <a:ext cx="1583752" cy="112154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6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083712" y="1537643"/>
            <a:ext cx="1173880" cy="117591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8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40892" y="3126955"/>
            <a:ext cx="1659881" cy="27848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领导力奖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矩形 47"/>
          <p:cNvSpPr/>
          <p:nvPr>
            <p:custDataLst>
              <p:tags r:id="rId19"/>
            </p:custDataLst>
          </p:nvPr>
        </p:nvSpPr>
        <p:spPr>
          <a:xfrm>
            <a:off x="9879166" y="2781234"/>
            <a:ext cx="1583752" cy="112154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存在的问题和不足</a:t>
            </a:r>
            <a:endParaRPr lang="zh-CN" altLang="en-US"/>
          </a:p>
        </p:txBody>
      </p:sp>
      <p:sp>
        <p:nvSpPr>
          <p:cNvPr id="1049136" name="五边形 30"/>
          <p:cNvSpPr/>
          <p:nvPr>
            <p:custDataLst>
              <p:tags r:id="rId2"/>
            </p:custDataLst>
          </p:nvPr>
        </p:nvSpPr>
        <p:spPr>
          <a:xfrm>
            <a:off x="692150" y="3156293"/>
            <a:ext cx="2864514" cy="11643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8" name="燕尾形 36"/>
          <p:cNvSpPr/>
          <p:nvPr>
            <p:custDataLst>
              <p:tags r:id="rId3"/>
            </p:custDataLst>
          </p:nvPr>
        </p:nvSpPr>
        <p:spPr>
          <a:xfrm>
            <a:off x="3265784" y="3156293"/>
            <a:ext cx="2864514" cy="11643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0" name="燕尾形 37"/>
          <p:cNvSpPr/>
          <p:nvPr>
            <p:custDataLst>
              <p:tags r:id="rId4"/>
            </p:custDataLst>
          </p:nvPr>
        </p:nvSpPr>
        <p:spPr>
          <a:xfrm>
            <a:off x="8413052" y="3156293"/>
            <a:ext cx="2864514" cy="11643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2" name="燕尾形 38"/>
          <p:cNvSpPr/>
          <p:nvPr>
            <p:custDataLst>
              <p:tags r:id="rId5"/>
            </p:custDataLst>
          </p:nvPr>
        </p:nvSpPr>
        <p:spPr>
          <a:xfrm>
            <a:off x="5839418" y="3156293"/>
            <a:ext cx="2864514" cy="11643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4" name="文本框 3"/>
          <p:cNvSpPr txBox="1"/>
          <p:nvPr>
            <p:custDataLst>
              <p:tags r:id="rId6"/>
            </p:custDataLst>
          </p:nvPr>
        </p:nvSpPr>
        <p:spPr>
          <a:xfrm>
            <a:off x="3205871" y="4569013"/>
            <a:ext cx="3089403" cy="135367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工作质量需要进一步提升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6" name="文本框 6"/>
          <p:cNvSpPr txBox="1"/>
          <p:nvPr>
            <p:custDataLst>
              <p:tags r:id="rId7"/>
            </p:custDataLst>
          </p:nvPr>
        </p:nvSpPr>
        <p:spPr>
          <a:xfrm>
            <a:off x="692150" y="1527367"/>
            <a:ext cx="3089403" cy="139361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工作效率有待提高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8" name="文本框 7"/>
          <p:cNvSpPr txBox="1"/>
          <p:nvPr>
            <p:custDataLst>
              <p:tags r:id="rId8"/>
            </p:custDataLst>
          </p:nvPr>
        </p:nvSpPr>
        <p:spPr>
          <a:xfrm>
            <a:off x="5837681" y="1527367"/>
            <a:ext cx="3089403" cy="139361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团队协作能力有待加强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0" name="文本框 8"/>
          <p:cNvSpPr txBox="1"/>
          <p:nvPr>
            <p:custDataLst>
              <p:tags r:id="rId9"/>
            </p:custDataLst>
          </p:nvPr>
        </p:nvSpPr>
        <p:spPr>
          <a:xfrm>
            <a:off x="8410447" y="4569013"/>
            <a:ext cx="3089403" cy="135367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个人技能需要进一步提升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工作能力分析</a:t>
            </a:r>
            <a:endParaRPr lang="zh-CN" altLang="en-US"/>
          </a:p>
        </p:txBody>
      </p:sp>
      <p:sp>
        <p:nvSpPr>
          <p:cNvPr id="10491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专业技能和能力</a:t>
            </a:r>
            <a:endParaRPr lang="zh-CN" altLang="en-US"/>
          </a:p>
        </p:txBody>
      </p:sp>
      <p:sp>
        <p:nvSpPr>
          <p:cNvPr id="1049252" name="对角圆角矩形 52"/>
          <p:cNvSpPr/>
          <p:nvPr>
            <p:custDataLst>
              <p:tags r:id="rId2"/>
            </p:custDataLst>
          </p:nvPr>
        </p:nvSpPr>
        <p:spPr>
          <a:xfrm>
            <a:off x="692150" y="1446430"/>
            <a:ext cx="5176064" cy="1260674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对角圆角矩形 53"/>
          <p:cNvSpPr/>
          <p:nvPr>
            <p:custDataLst>
              <p:tags r:id="rId3"/>
            </p:custDataLst>
          </p:nvPr>
        </p:nvSpPr>
        <p:spPr>
          <a:xfrm>
            <a:off x="692150" y="1315692"/>
            <a:ext cx="518052" cy="49433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直角三角形 54"/>
          <p:cNvSpPr/>
          <p:nvPr>
            <p:custDataLst>
              <p:tags r:id="rId4"/>
            </p:custDataLst>
          </p:nvPr>
        </p:nvSpPr>
        <p:spPr>
          <a:xfrm>
            <a:off x="1210550" y="1316342"/>
            <a:ext cx="78053" cy="130088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文本框 56"/>
          <p:cNvSpPr txBox="1"/>
          <p:nvPr>
            <p:custDataLst>
              <p:tags r:id="rId5"/>
            </p:custDataLst>
          </p:nvPr>
        </p:nvSpPr>
        <p:spPr>
          <a:xfrm>
            <a:off x="1244373" y="1499116"/>
            <a:ext cx="4421836" cy="11432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专业技能：包括专业知识、技能和经验，如项目管理、数据分析、编程语言等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对角圆角矩形 9"/>
          <p:cNvSpPr/>
          <p:nvPr>
            <p:custDataLst>
              <p:tags r:id="rId6"/>
            </p:custDataLst>
          </p:nvPr>
        </p:nvSpPr>
        <p:spPr>
          <a:xfrm>
            <a:off x="6323654" y="1446430"/>
            <a:ext cx="5176064" cy="1260674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对角圆角矩形 10"/>
          <p:cNvSpPr/>
          <p:nvPr>
            <p:custDataLst>
              <p:tags r:id="rId7"/>
            </p:custDataLst>
          </p:nvPr>
        </p:nvSpPr>
        <p:spPr>
          <a:xfrm>
            <a:off x="6323654" y="1315692"/>
            <a:ext cx="518052" cy="49433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直角三角形 11"/>
          <p:cNvSpPr/>
          <p:nvPr>
            <p:custDataLst>
              <p:tags r:id="rId8"/>
            </p:custDataLst>
          </p:nvPr>
        </p:nvSpPr>
        <p:spPr>
          <a:xfrm>
            <a:off x="6841403" y="1316342"/>
            <a:ext cx="78053" cy="130088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文本框 12"/>
          <p:cNvSpPr txBox="1"/>
          <p:nvPr>
            <p:custDataLst>
              <p:tags r:id="rId9"/>
            </p:custDataLst>
          </p:nvPr>
        </p:nvSpPr>
        <p:spPr>
          <a:xfrm>
            <a:off x="6875226" y="1505620"/>
            <a:ext cx="4421836" cy="11432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学习能力：包括对新知识和技能的学习能力，以及适应新环境和变化的能力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对角圆角矩形 5"/>
          <p:cNvSpPr/>
          <p:nvPr>
            <p:custDataLst>
              <p:tags r:id="rId10"/>
            </p:custDataLst>
          </p:nvPr>
        </p:nvSpPr>
        <p:spPr>
          <a:xfrm>
            <a:off x="692150" y="3159688"/>
            <a:ext cx="5176064" cy="1260674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对角圆角矩形 6"/>
          <p:cNvSpPr/>
          <p:nvPr>
            <p:custDataLst>
              <p:tags r:id="rId11"/>
            </p:custDataLst>
          </p:nvPr>
        </p:nvSpPr>
        <p:spPr>
          <a:xfrm>
            <a:off x="692150" y="3028949"/>
            <a:ext cx="518052" cy="49433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直角三角形 7"/>
          <p:cNvSpPr/>
          <p:nvPr>
            <p:custDataLst>
              <p:tags r:id="rId12"/>
            </p:custDataLst>
          </p:nvPr>
        </p:nvSpPr>
        <p:spPr>
          <a:xfrm>
            <a:off x="1210550" y="3029600"/>
            <a:ext cx="78053" cy="130088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文本框 8"/>
          <p:cNvSpPr txBox="1"/>
          <p:nvPr>
            <p:custDataLst>
              <p:tags r:id="rId13"/>
            </p:custDataLst>
          </p:nvPr>
        </p:nvSpPr>
        <p:spPr>
          <a:xfrm>
            <a:off x="1244373" y="3218877"/>
            <a:ext cx="4421836" cy="11432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沟通能力：包括口头表达、书面表达、倾听和理解能力，以及与他人建立良好关系的能力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对角圆角矩形 14"/>
          <p:cNvSpPr/>
          <p:nvPr>
            <p:custDataLst>
              <p:tags r:id="rId14"/>
            </p:custDataLst>
          </p:nvPr>
        </p:nvSpPr>
        <p:spPr>
          <a:xfrm>
            <a:off x="6323654" y="3159688"/>
            <a:ext cx="5176064" cy="1260674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对角圆角矩形 18"/>
          <p:cNvSpPr/>
          <p:nvPr>
            <p:custDataLst>
              <p:tags r:id="rId15"/>
            </p:custDataLst>
          </p:nvPr>
        </p:nvSpPr>
        <p:spPr>
          <a:xfrm>
            <a:off x="6323654" y="3028949"/>
            <a:ext cx="518052" cy="49433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直角三角形 19"/>
          <p:cNvSpPr/>
          <p:nvPr>
            <p:custDataLst>
              <p:tags r:id="rId16"/>
            </p:custDataLst>
          </p:nvPr>
        </p:nvSpPr>
        <p:spPr>
          <a:xfrm>
            <a:off x="6841403" y="3029600"/>
            <a:ext cx="78053" cy="130088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文本框 20"/>
          <p:cNvSpPr txBox="1"/>
          <p:nvPr>
            <p:custDataLst>
              <p:tags r:id="rId17"/>
            </p:custDataLst>
          </p:nvPr>
        </p:nvSpPr>
        <p:spPr>
          <a:xfrm>
            <a:off x="6875226" y="3218877"/>
            <a:ext cx="4421836" cy="11432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时间管理能力：包括制定计划、分配时间、完成任务和评估进度等能力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对角圆角矩形 15"/>
          <p:cNvSpPr/>
          <p:nvPr>
            <p:custDataLst>
              <p:tags r:id="rId18"/>
            </p:custDataLst>
          </p:nvPr>
        </p:nvSpPr>
        <p:spPr>
          <a:xfrm>
            <a:off x="692150" y="4872945"/>
            <a:ext cx="5176064" cy="1260674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对角圆角矩形 16"/>
          <p:cNvSpPr/>
          <p:nvPr>
            <p:custDataLst>
              <p:tags r:id="rId19"/>
            </p:custDataLst>
          </p:nvPr>
        </p:nvSpPr>
        <p:spPr>
          <a:xfrm>
            <a:off x="692150" y="4741556"/>
            <a:ext cx="518052" cy="49433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直角三角形 17"/>
          <p:cNvSpPr/>
          <p:nvPr>
            <p:custDataLst>
              <p:tags r:id="rId20"/>
            </p:custDataLst>
          </p:nvPr>
        </p:nvSpPr>
        <p:spPr>
          <a:xfrm>
            <a:off x="1210550" y="4737653"/>
            <a:ext cx="78053" cy="130088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文本框 27"/>
          <p:cNvSpPr txBox="1"/>
          <p:nvPr>
            <p:custDataLst>
              <p:tags r:id="rId21"/>
            </p:custDataLst>
          </p:nvPr>
        </p:nvSpPr>
        <p:spPr>
          <a:xfrm>
            <a:off x="1244373" y="4932135"/>
            <a:ext cx="4421836" cy="11432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解决问题能力：包括分析问题、制定解决方案、执行解决方案和评估结果等能力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对角圆角矩形 22"/>
          <p:cNvSpPr/>
          <p:nvPr>
            <p:custDataLst>
              <p:tags r:id="rId22"/>
            </p:custDataLst>
          </p:nvPr>
        </p:nvSpPr>
        <p:spPr>
          <a:xfrm>
            <a:off x="6323654" y="4872945"/>
            <a:ext cx="5176064" cy="1260674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对角圆角矩形 23"/>
          <p:cNvSpPr/>
          <p:nvPr>
            <p:custDataLst>
              <p:tags r:id="rId23"/>
            </p:custDataLst>
          </p:nvPr>
        </p:nvSpPr>
        <p:spPr>
          <a:xfrm>
            <a:off x="6323654" y="4741556"/>
            <a:ext cx="518052" cy="49433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直角三角形 24"/>
          <p:cNvSpPr/>
          <p:nvPr>
            <p:custDataLst>
              <p:tags r:id="rId24"/>
            </p:custDataLst>
          </p:nvPr>
        </p:nvSpPr>
        <p:spPr>
          <a:xfrm>
            <a:off x="6841403" y="4737653"/>
            <a:ext cx="78053" cy="130088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文本框 25"/>
          <p:cNvSpPr txBox="1"/>
          <p:nvPr>
            <p:custDataLst>
              <p:tags r:id="rId25"/>
            </p:custDataLst>
          </p:nvPr>
        </p:nvSpPr>
        <p:spPr>
          <a:xfrm>
            <a:off x="6875226" y="4932135"/>
            <a:ext cx="4421836" cy="11432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团队协作能力：包括与他人合作、协调、沟通和领导等能力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沟通协调和团队合作</a:t>
            </a:r>
            <a:endParaRPr lang="zh-CN" altLang="en-US"/>
          </a:p>
        </p:txBody>
      </p:sp>
      <p:sp>
        <p:nvSpPr>
          <p:cNvPr id="1049334" name="圆角矩形 26"/>
          <p:cNvSpPr/>
          <p:nvPr>
            <p:custDataLst>
              <p:tags r:id="rId2"/>
            </p:custDataLst>
          </p:nvPr>
        </p:nvSpPr>
        <p:spPr>
          <a:xfrm>
            <a:off x="692150" y="1753300"/>
            <a:ext cx="2554569" cy="39424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6" name="圆角矩形 28"/>
          <p:cNvSpPr/>
          <p:nvPr>
            <p:custDataLst>
              <p:tags r:id="rId3"/>
            </p:custDataLst>
          </p:nvPr>
        </p:nvSpPr>
        <p:spPr>
          <a:xfrm>
            <a:off x="694653" y="1753300"/>
            <a:ext cx="2549745" cy="20949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38" name="文本框 31"/>
          <p:cNvSpPr txBox="1"/>
          <p:nvPr>
            <p:custDataLst>
              <p:tags r:id="rId4"/>
            </p:custDataLst>
          </p:nvPr>
        </p:nvSpPr>
        <p:spPr>
          <a:xfrm>
            <a:off x="844847" y="2168210"/>
            <a:ext cx="2249289" cy="335504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沟通能力：有效表达想法，倾听他人意见，解决冲突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圆角矩形 29"/>
          <p:cNvSpPr/>
          <p:nvPr>
            <p:custDataLst>
              <p:tags r:id="rId5"/>
            </p:custDataLst>
          </p:nvPr>
        </p:nvSpPr>
        <p:spPr>
          <a:xfrm>
            <a:off x="3443201" y="1753300"/>
            <a:ext cx="2554569" cy="39424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2" name="圆角矩形 32"/>
          <p:cNvSpPr/>
          <p:nvPr>
            <p:custDataLst>
              <p:tags r:id="rId6"/>
            </p:custDataLst>
          </p:nvPr>
        </p:nvSpPr>
        <p:spPr>
          <a:xfrm>
            <a:off x="3445704" y="1753300"/>
            <a:ext cx="2549745" cy="20949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4" name="文本框 34"/>
          <p:cNvSpPr txBox="1"/>
          <p:nvPr>
            <p:custDataLst>
              <p:tags r:id="rId7"/>
            </p:custDataLst>
          </p:nvPr>
        </p:nvSpPr>
        <p:spPr>
          <a:xfrm>
            <a:off x="3598401" y="2168210"/>
            <a:ext cx="2246533" cy="335636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协调能力：统筹安排，协调各方资源，确保项目顺利进行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圆角矩形 3"/>
          <p:cNvSpPr/>
          <p:nvPr>
            <p:custDataLst>
              <p:tags r:id="rId8"/>
            </p:custDataLst>
          </p:nvPr>
        </p:nvSpPr>
        <p:spPr>
          <a:xfrm>
            <a:off x="6194252" y="1753300"/>
            <a:ext cx="2554569" cy="39424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8" name="圆角矩形 4"/>
          <p:cNvSpPr/>
          <p:nvPr>
            <p:custDataLst>
              <p:tags r:id="rId9"/>
            </p:custDataLst>
          </p:nvPr>
        </p:nvSpPr>
        <p:spPr>
          <a:xfrm>
            <a:off x="6196755" y="1753300"/>
            <a:ext cx="2549745" cy="20949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50" name="文本框 5"/>
          <p:cNvSpPr txBox="1"/>
          <p:nvPr>
            <p:custDataLst>
              <p:tags r:id="rId10"/>
            </p:custDataLst>
          </p:nvPr>
        </p:nvSpPr>
        <p:spPr>
          <a:xfrm>
            <a:off x="6348826" y="2168210"/>
            <a:ext cx="2246533" cy="335636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团队合作：尊重他人，共同承担责任，分享成功与挫折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圆角矩形 8"/>
          <p:cNvSpPr/>
          <p:nvPr>
            <p:custDataLst>
              <p:tags r:id="rId11"/>
            </p:custDataLst>
          </p:nvPr>
        </p:nvSpPr>
        <p:spPr>
          <a:xfrm>
            <a:off x="8945303" y="1753300"/>
            <a:ext cx="2554569" cy="39424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54" name="圆角矩形 9"/>
          <p:cNvSpPr/>
          <p:nvPr>
            <p:custDataLst>
              <p:tags r:id="rId12"/>
            </p:custDataLst>
          </p:nvPr>
        </p:nvSpPr>
        <p:spPr>
          <a:xfrm>
            <a:off x="8947806" y="1753300"/>
            <a:ext cx="2549745" cy="20949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56" name="文本框 10"/>
          <p:cNvSpPr txBox="1"/>
          <p:nvPr>
            <p:custDataLst>
              <p:tags r:id="rId13"/>
            </p:custDataLst>
          </p:nvPr>
        </p:nvSpPr>
        <p:spPr>
          <a:xfrm>
            <a:off x="9099877" y="2168210"/>
            <a:ext cx="2246533" cy="335636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提升计划：加强沟通技巧，学习协调方法，积极参与团队合作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9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解决问题和创新思维</a:t>
            </a:r>
            <a:endParaRPr lang="zh-CN" altLang="en-US"/>
          </a:p>
        </p:txBody>
      </p:sp>
      <p:sp>
        <p:nvSpPr>
          <p:cNvPr id="1049392" name="五边形 30"/>
          <p:cNvSpPr/>
          <p:nvPr>
            <p:custDataLst>
              <p:tags r:id="rId2"/>
            </p:custDataLst>
          </p:nvPr>
        </p:nvSpPr>
        <p:spPr>
          <a:xfrm>
            <a:off x="692150" y="3156293"/>
            <a:ext cx="2864514" cy="11643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4" name="燕尾形 36"/>
          <p:cNvSpPr/>
          <p:nvPr>
            <p:custDataLst>
              <p:tags r:id="rId3"/>
            </p:custDataLst>
          </p:nvPr>
        </p:nvSpPr>
        <p:spPr>
          <a:xfrm>
            <a:off x="3265784" y="3156293"/>
            <a:ext cx="2864514" cy="11643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6" name="燕尾形 37"/>
          <p:cNvSpPr/>
          <p:nvPr>
            <p:custDataLst>
              <p:tags r:id="rId4"/>
            </p:custDataLst>
          </p:nvPr>
        </p:nvSpPr>
        <p:spPr>
          <a:xfrm>
            <a:off x="8413052" y="3156293"/>
            <a:ext cx="2864514" cy="11643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8" name="燕尾形 38"/>
          <p:cNvSpPr/>
          <p:nvPr>
            <p:custDataLst>
              <p:tags r:id="rId5"/>
            </p:custDataLst>
          </p:nvPr>
        </p:nvSpPr>
        <p:spPr>
          <a:xfrm>
            <a:off x="5839418" y="3156293"/>
            <a:ext cx="2864514" cy="11643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0" name="文本框 3"/>
          <p:cNvSpPr txBox="1"/>
          <p:nvPr>
            <p:custDataLst>
              <p:tags r:id="rId6"/>
            </p:custDataLst>
          </p:nvPr>
        </p:nvSpPr>
        <p:spPr>
          <a:xfrm>
            <a:off x="3205871" y="4569013"/>
            <a:ext cx="3089403" cy="135367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创新思维的培养：在工作中不断探索新的方法和思路，敢于尝试和实践，不断提高创新能力。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2" name="文本框 6"/>
          <p:cNvSpPr txBox="1"/>
          <p:nvPr>
            <p:custDataLst>
              <p:tags r:id="rId7"/>
            </p:custDataLst>
          </p:nvPr>
        </p:nvSpPr>
        <p:spPr>
          <a:xfrm>
            <a:off x="692150" y="1527367"/>
            <a:ext cx="3089403" cy="139361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解决问题的能力：面对问题，能够迅速分析原因，找出解决方案，并付诸实践。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4" name="文本框 7"/>
          <p:cNvSpPr txBox="1"/>
          <p:nvPr>
            <p:custDataLst>
              <p:tags r:id="rId8"/>
            </p:custDataLst>
          </p:nvPr>
        </p:nvSpPr>
        <p:spPr>
          <a:xfrm>
            <a:off x="5837681" y="1527367"/>
            <a:ext cx="3089403" cy="139361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团队协作：与团队成员紧密合作，共同解决问题，发挥各自的优势，提高团队整体解决问题的能力。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6" name="文本框 8"/>
          <p:cNvSpPr txBox="1"/>
          <p:nvPr>
            <p:custDataLst>
              <p:tags r:id="rId9"/>
            </p:custDataLst>
          </p:nvPr>
        </p:nvSpPr>
        <p:spPr>
          <a:xfrm>
            <a:off x="8410447" y="4569013"/>
            <a:ext cx="3089403" cy="135367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持续学习：不断学习新知识、新技能，提高自身综合素质，为解决问题和创新思维提供有力支持。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https://d.book118.com/137020060046006033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0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i*1_1"/>
  <p:tag name="KSO_WM_UNIT_INDEX" val="1_1"/>
  <p:tag name="KSO_WM_UNIT_LAYERLEVEL" val="1_1"/>
  <p:tag name="KSO_WM_UNIT_TYPE" val="l_i"/>
</p:tagLst>
</file>

<file path=ppt/tags/tag7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2_2"/>
  <p:tag name="KSO_WM_UNIT_INDEX" val="1_2_2"/>
  <p:tag name="KSO_WM_UNIT_LAYERLEVEL" val="1_1_1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3_2"/>
  <p:tag name="KSO_WM_UNIT_INDEX" val="1_3_2"/>
  <p:tag name="KSO_WM_UNIT_LAYERLEVEL" val="1_1_1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5_2"/>
  <p:tag name="KSO_WM_UNIT_INDEX" val="1_5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51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Office Theme</vt:lpstr>
      <vt:lpstr>工作成绩总结与能力提升计划</vt:lpstr>
      <vt:lpstr>目录</vt:lpstr>
      <vt:lpstr>添加章节标题</vt:lpstr>
      <vt:lpstr>工作成绩总结</vt:lpstr>
      <vt:lpstr>PowerPoint Presentation</vt:lpstr>
      <vt:lpstr>完成的任务和项目</vt:lpstr>
      <vt:lpstr>达成的业绩和目标</vt:lpstr>
      <vt:lpstr>获得的荣誉和奖励</vt:lpstr>
      <vt:lpstr>存在的问题和不足</vt:lpstr>
      <vt:lpstr>工作能力分析</vt:lpstr>
      <vt:lpstr>PowerPoint Presentation</vt:lpstr>
      <vt:lpstr>专业技能和能力</vt:lpstr>
      <vt:lpstr>沟通协调和团队合作</vt:lpstr>
      <vt:lpstr>解决问题和创新思维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2024-09-06T15:38:09.674</cp:lastPrinted>
  <dcterms:created xsi:type="dcterms:W3CDTF">2024-09-06T07:38:09Z</dcterms:created>
  <dcterms:modified xsi:type="dcterms:W3CDTF">2024-09-06T07:38:11Z</dcterms:modified>
</cp:coreProperties>
</file>