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DA7C4-5FEA-42F8-A5CD-607A41CD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DC0B3-F6BC-4D15-97C7-6B11B2B86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6B128-4C0F-4741-924F-1AF02A3A1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26AD3-7795-4C8A-A1CF-C61DD0554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5005E1-E99A-4B00-BA69-F3921994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CAE7F-838D-48FB-B40E-0967A0A6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FF967-88D7-4770-9540-2981AA5D5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61007-02AF-4C89-9328-EDA770D80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3A7DB-7244-428B-A341-ACBC8A1C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81ACC-8E49-41F6-8D97-53385DD8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2819B-3917-45E5-97F9-0EE859A7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013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车辆技术档案管理制度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车辆技术档案管理的重要性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车辆技术档案的建立和管理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车辆技术档案的使用和查阅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车辆技术档案的安全和保密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车辆技术档案管理制度的监督和执行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4" r="30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确保车辆技术档案的完整性和准确性，提高车辆管理效率，保障车辆安全运行。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随着交通工具的普及和交通运输业的发展，车辆数量不断增加，车辆技术档案管理变得越来越重要。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车辆技术档案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指记录车辆基本信息、技术参数、维修保养记录等与车辆技术状况相关的文件资料。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指规范车辆技术档案管理的一系列规定、程序和标准。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定义和术语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车辆技术档案管理的重要性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车辆技术档案记录了车辆的维修保养过程，包括保养项目、更换零部件等信息，有助于了解车辆的使用状况和性能状态，为后续维修保养提供参考。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记录车辆维修保养过程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通过查阅车辆技术档案，维修人员可以快速了解车辆的维修历史和存在的问题，减少诊断时间，提高维修效率。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提高维修效率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对车辆进行定期的维修保养可以延长车辆使用寿命，减少故障发生率，从而降低维修成本。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对车辆维修保养的影响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通过有效的车辆技术档案管理，可以及时发现并解决潜在的车辆故障和问题，确保车辆正常运行，提高车辆的使用性能。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根据车辆技术档案的记录，可以对车辆进行合理的调整和优化，例如更换零部件、调整发动机参数等，以提高车辆的动力性能、燃油经济性能等。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确保车辆正常运行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优化车辆性能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对车辆使用性能的影响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对车辆安全性能的影响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通过定期检查和维护车辆，可以及时发现并解决潜在的安全隐患，预防安全事故的发生。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提高应急处理能力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在发生紧急情况时，车辆技术档案可以提供有关车辆状况和性能的信息，有助于快速做出应急处理，保障人员安全。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车辆技术档案的建立和管理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包括车辆型号、发动机号、车架号、购买日期等。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车辆基本信息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记录车辆的维修历史，包括维修日期、维修内容、维修人员等信息。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车辆维修记录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记录车辆发生事故的经过、责任认定和维修情况等信息。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车辆事故记录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记录车辆年检的时间、年检机构、年检结果等信息。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车辆年检记录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档案的建立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对需要移交的车辆技术档案进行移交管理，确保档案的完整性和连续性。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对车辆技术档案进行保密管理，确保档案信息不被泄露和滥用。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根据车辆的类型、用途、品牌等因素，将车辆技术档案进行分类管理，方便查询和使用。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对车辆技术档案进行备份管理，防止档案丢失和损坏。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档案保密管理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档案分类管理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档案备份管理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档案移交管理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档案的管理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根据车辆的维修、年检等情况，定期更新车辆技术档案，保证档案的准确性和完整性。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对错误的车辆技术档案进行及时修改，防止错误信息的误导和影响。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及时修改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档案的更新和修改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https://d.book118.com/137020133152006043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2024-09-17T20:49:31.227</cp:lastPrinted>
  <dcterms:created xsi:type="dcterms:W3CDTF">2024-09-17T12:49:31Z</dcterms:created>
  <dcterms:modified xsi:type="dcterms:W3CDTF">2024-09-17T12:49:33Z</dcterms:modified>
</cp:coreProperties>
</file>