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3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9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62D1C-9FDF-41AA-81F5-2172E69F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2FE9F-B659-4B52-AEAE-7E613E90A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34EDC-18AB-4654-A860-750497907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4D932-BD53-4ECB-8220-C89C24D8E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76A44B-3C43-41D0-876C-32462A6DF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1AD7C2-62F0-4FB1-B0A1-D315391D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0CC8D2-708F-4CB2-ADBB-701EB9F1C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B6990-6A69-4876-9C3B-F6C3DF447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9DA94-EB70-4383-9E72-2828FE220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42486-29B1-48B2-ACD0-42968956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74DD8-E3E6-4579-B836-1856B3C03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929" r:id="rId2"/>
    <p:sldLayoutId id="2147486930" r:id="rId3"/>
    <p:sldLayoutId id="2147486931" r:id="rId4"/>
    <p:sldLayoutId id="2147486932" r:id="rId5"/>
    <p:sldLayoutId id="2147486933" r:id="rId6"/>
    <p:sldLayoutId id="2147486934" r:id="rId7"/>
    <p:sldLayoutId id="2147486935" r:id="rId8"/>
    <p:sldLayoutId id="2147486936" r:id="rId9"/>
    <p:sldLayoutId id="2147486937" r:id="rId10"/>
    <p:sldLayoutId id="214748693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20164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北京的春节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43637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68580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65468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94615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3812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163639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北京春节的起源和历史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160147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189420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3242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25850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北京春节的传统习俗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254635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28397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26529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353187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北京春节的庆祝活动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348932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378333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2063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44729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北京春节的美食文化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443039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47244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5" name="直接连接符 13"/>
          <p:cNvCxnSpPr/>
          <p:nvPr>
            <p:custDataLst>
              <p:tags r:id="rId24"/>
            </p:custDataLst>
          </p:nvPr>
        </p:nvCxnSpPr>
        <p:spPr>
          <a:xfrm>
            <a:off x="5198110" y="614743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标题"/>
          <p:cNvSpPr txBox="1"/>
          <p:nvPr>
            <p:custDataLst>
              <p:tags r:id="rId25"/>
            </p:custDataLst>
          </p:nvPr>
        </p:nvSpPr>
        <p:spPr>
          <a:xfrm>
            <a:off x="5603875" y="54140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北京春节的文化传承和创新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6" name="文本框 15"/>
          <p:cNvSpPr txBox="1"/>
          <p:nvPr>
            <p:custDataLst>
              <p:tags r:id="rId26"/>
            </p:custDataLst>
          </p:nvPr>
        </p:nvSpPr>
        <p:spPr>
          <a:xfrm>
            <a:off x="10283190" y="537146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06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8" name="椭圆 16"/>
          <p:cNvSpPr/>
          <p:nvPr>
            <p:custDataLst>
              <p:tags r:id="rId27"/>
            </p:custDataLst>
          </p:nvPr>
        </p:nvSpPr>
        <p:spPr>
          <a:xfrm>
            <a:off x="5231765" y="56654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北京春节的起源和历史</a:t>
            </a:r>
            <a:endParaRPr lang="zh-CN" altLang="en-US"/>
          </a:p>
        </p:txBody>
      </p:sp>
      <p:sp>
        <p:nvSpPr>
          <p:cNvPr id="104908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北京春节的起源</a:t>
            </a:r>
            <a:endParaRPr lang="zh-CN" altLang="en-US"/>
          </a:p>
        </p:txBody>
      </p:sp>
      <p:sp>
        <p:nvSpPr>
          <p:cNvPr id="10491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起源时间：明朝永乐年间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起源原因：为了庆祝新年，祈求来年风调雨顺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起源地点：北京城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起源习俗：放鞭炮、贴春联、吃饺子、拜年等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北京春节的历史发展</a:t>
            </a:r>
            <a:endParaRPr lang="zh-CN" altLang="en-US"/>
          </a:p>
        </p:txBody>
      </p:sp>
      <p:sp>
        <p:nvSpPr>
          <p:cNvPr id="104922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民国时期：春节习俗逐渐普及，成为全国性的节日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6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新中国成立后：春节成为法定节假日，政府组织各种庆祝活动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当代：春节成为全球华人的重要节日，北京成为全球华人的春节中心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起源：起源于古代的祭祀活动，逐渐演变为春节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历史：从明朝开始，北京成为首都，春节逐渐成为全国性的节日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0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清朝：春节成为全国性的节日，皇帝在紫禁城举行盛大的庆祝活动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北京春节的文化内涵</a:t>
            </a:r>
            <a:endParaRPr lang="zh-CN" altLang="en-US"/>
          </a:p>
        </p:txBody>
      </p:sp>
      <p:sp>
        <p:nvSpPr>
          <p:cNvPr id="10493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习俗：包括贴春联、放鞭炮、吃饺子、拜年等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寓意：象征着辞旧迎新，祈求新的一年平安、幸福、健康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起源：源于古代的祭祀活动，逐渐演变为春节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历史：已有数千年的历史，是中国最重要的传统节日之一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北京春节的传统习俗</a:t>
            </a:r>
            <a:endParaRPr lang="zh-CN" altLang="en-US"/>
          </a:p>
        </p:txBody>
      </p:sp>
      <p:sp>
        <p:nvSpPr>
          <p:cNvPr id="10493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7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贴春联和年画</a:t>
            </a:r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贴春联：春节前夕，家家户户都会在门上贴上春联，寓意吉祥如意，辞旧迎新。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年画：春节时，人们会在家中挂上年画，寓意吉祥如意，祈求平安幸福。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寓意：春联和年画都寓意着吉祥如意，辞旧迎新，祈求平安幸福。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习俗：贴春联和年画是北京春节的传统习俗，寓意着对新的一年的美好祝愿。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拜年和祝福</a:t>
            </a:r>
            <a:endParaRPr lang="zh-CN" altLang="en-US"/>
          </a:p>
        </p:txBody>
      </p:sp>
      <p:sp>
        <p:nvSpPr>
          <p:cNvPr id="10494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祝福：祝福内容包括身体健康、工作顺利、家庭幸福等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拜年：春节期间，亲朋好友互相拜年，表达祝福和问候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红包：长辈会给晚辈红包，寓意祝福和希望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春联：家家户户贴春联，寓意吉祥如意，辞旧迎新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吃团圆饭</a:t>
            </a:r>
            <a:endParaRPr lang="zh-CN" altLang="en-US"/>
          </a:p>
        </p:txBody>
      </p:sp>
      <p:sp>
        <p:nvSpPr>
          <p:cNvPr id="104955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时间：除夕夜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地点：家中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人物：家人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食物：饺子、年糕、鱼、鸡等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寓意：团圆、幸福、吉祥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习俗：家人围坐在一起，共进晚餐，寓意团圆、幸福、吉祥。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放烟花爆竹</a:t>
            </a:r>
            <a:endParaRPr lang="zh-CN" altLang="en-US"/>
          </a:p>
        </p:txBody>
      </p:sp>
      <p:sp>
        <p:nvSpPr>
          <p:cNvPr id="10496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起源：源于古代的爆竹，用于驱邪避灾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时间：除夕夜、春节早晨、元宵节等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注意事项：安全第一，遵守当地规定，保护环境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寓意：象征喜庆、吉祥、好运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北京春节的庆祝活动</a:t>
            </a:r>
            <a:endParaRPr lang="zh-CN" altLang="en-US"/>
          </a:p>
        </p:txBody>
      </p:sp>
      <p:sp>
        <p:nvSpPr>
          <p:cNvPr id="104968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8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庙会和花市</a:t>
            </a:r>
            <a:endParaRPr lang="zh-CN" altLang="en-US"/>
          </a:p>
        </p:txBody>
      </p:sp>
      <p:sp>
        <p:nvSpPr>
          <p:cNvPr id="104976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特色活动：庙会和花市期间，还会有各种特色活动，如舞龙舞狮、杂技表演、民俗展示等，让人们感受到浓厚的节日氛围。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庙会：春节期间，北京各大寺庙都会举办庙会，如雍和宫、白云观等，人们会前往烧香祈福，祈求平安健康。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花市：春节期间，北京各大花市都会举办花市，如龙潭湖花市、玉渊潭花市等，人们会前往购买鲜花，寓意新的一年花开富贵。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美食：庙会和花市期间，还会有各种美食摊位，如糖葫芦、炸糕、烤鸭等，让人们品尝到地道的北京美食。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https://d.book118.com/137020164023006025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1"/>
  <p:tag name="KSO_WM_UNIT_INDEX" val="1_6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77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演示夏行楷</vt:lpstr>
      <vt:lpstr>演示佛系体</vt:lpstr>
      <vt:lpstr>+中文标题</vt:lpstr>
      <vt:lpstr>Wingdings</vt:lpstr>
      <vt:lpstr>宋体</vt:lpstr>
      <vt:lpstr>Office Theme</vt:lpstr>
      <vt:lpstr>北京的春节</vt:lpstr>
      <vt:lpstr>目录</vt:lpstr>
      <vt:lpstr>添加章节标题</vt:lpstr>
      <vt:lpstr>北京春节的起源和历史</vt:lpstr>
      <vt:lpstr>北京春节的起源</vt:lpstr>
      <vt:lpstr>北京春节的历史发展</vt:lpstr>
      <vt:lpstr>北京春节的文化内涵</vt:lpstr>
      <vt:lpstr>北京春节的传统习俗</vt:lpstr>
      <vt:lpstr>贴春联和年画</vt:lpstr>
      <vt:lpstr>拜年和祝福</vt:lpstr>
      <vt:lpstr>吃团圆饭</vt:lpstr>
      <vt:lpstr>放烟花爆竹</vt:lpstr>
      <vt:lpstr>北京春节的庆祝活动</vt:lpstr>
      <vt:lpstr>庙会和花市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2024-08-29T13:27:42.736</cp:lastPrinted>
  <dcterms:created xsi:type="dcterms:W3CDTF">2024-08-29T05:27:42Z</dcterms:created>
  <dcterms:modified xsi:type="dcterms:W3CDTF">2024-08-29T05:27:45Z</dcterms:modified>
</cp:coreProperties>
</file>