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9170F40-3AED-435A-9459-101870100DBD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522812-E4D8-4978-816A-0A11BCA7E0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F292F-D386-4DF5-87E4-183BB637B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13406-4B90-427F-9164-F5E6B71C6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6E56A8-9CD5-4755-83BB-F98B4DBA59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684E962-C7B0-46E7-9D84-7D9D1A7D9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3077EE-9B17-4E97-BCF5-8C062BF5F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74D03C-E28B-4509-B613-72CBC5C09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BDF94-9A9D-4154-BE29-D5ED9CE9C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FA6E7F-EB78-40C6-BC3D-C14489C5AA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C31134-2542-4D69-B87A-272A75543B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5A5FD3-8E1F-4CF4-B792-BC53336FD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C98D994-36A7-4468-AAEC-8872FE26BE1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D54F224-2BD3-420D-AB29-66D08CAC649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5.pn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21011034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95760" y="1033920"/>
            <a:ext cx="10156320" cy="1170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产后血肿护理查房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142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202x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rgbClr val="3045FD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chemeClr val="accent1">
              <a:alpha val="14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产后血肿护理查房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产后血肿的诊断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产后血肿的治疗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产后血肿的预防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产后血肿的护理常见问题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01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1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产后血肿护理查房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产后血肿的定义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产后血肿是指产后子宫内或子宫周围出现的血肿，常见于产后第一周。产后血肿可分为子宫内血肿和子宫周围血肿两种。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9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16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产后血肿的病因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分娩时子宫收缩不良或存在子宫内留有凝血块。产后感染、输液过多、活动不当等均可引起产后血肿的形成。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29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30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5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6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7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50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02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第二章 产后血肿的诊断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3045FD">
              <a:alpha val="10000"/>
            </a:srgbClr>
          </a:solidFill>
          <a:ln w="19050">
            <a:solidFill>
              <a:srgbClr val="3045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3045FD">
              <a:alpha val="10000"/>
            </a:srgbClr>
          </a:solidFill>
          <a:ln w="19050">
            <a:solidFill>
              <a:srgbClr val="3045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3045FD">
              <a:alpha val="10000"/>
            </a:srgbClr>
          </a:solidFill>
          <a:ln w="19050">
            <a:solidFill>
              <a:srgbClr val="3045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7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凝血功能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评估凝血机制是否正常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0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实验室检查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5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血常规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检测血液中各项指标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3045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6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8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慢性血肿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症状持续较久，需长期观察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产后血肿的分类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3045FD"/>
                </a:solidFill>
                <a:latin typeface="微软雅黑"/>
                <a:ea typeface="微软雅黑"/>
              </a:rPr>
              <a:t>急性血肿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发病急，需及时处理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1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36" name="Picture 5" descr="C:/Users/Administrator/Desktop/ppt模板/图片素材/插画/巴扎嘿素材 (28).jpg巴扎嘿素材 (28)"/>
          <p:cNvPicPr/>
          <p:nvPr/>
        </p:nvPicPr>
        <p:blipFill>
          <a:blip r:embed="rId2"/>
          <a:srcRect t="24423" b="24423"/>
          <a:stretch>
            <a:fillRect/>
          </a:stretch>
        </p:blipFill>
        <p:spPr>
          <a:xfrm>
            <a:off x="73800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37" name="Picture 5" descr="C:/Users/Administrator/Desktop/ppt模板/图片素材/插画/巴扎嘿素材 (27).jpg巴扎嘿素材 (27)"/>
          <p:cNvPicPr/>
          <p:nvPr/>
        </p:nvPicPr>
        <p:blipFill>
          <a:blip r:embed="rId3"/>
          <a:srcRect t="24423" b="24423"/>
          <a:stretch>
            <a:fillRect/>
          </a:stretch>
        </p:blipFill>
        <p:spPr>
          <a:xfrm>
            <a:off x="357264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38" name="Picture 5" descr="C:/Users/Administrator/Desktop/ppt模板/图片素材/image2709229.pngimage2709229"/>
          <p:cNvPicPr/>
          <p:nvPr/>
        </p:nvPicPr>
        <p:blipFill>
          <a:blip r:embed="rId4"/>
          <a:srcRect t="19116" b="19116"/>
          <a:stretch>
            <a:fillRect/>
          </a:stretch>
        </p:blipFill>
        <p:spPr>
          <a:xfrm>
            <a:off x="6315840" y="4838760"/>
            <a:ext cx="2381040" cy="1217520"/>
          </a:xfrm>
          <a:prstGeom prst="rect">
            <a:avLst/>
          </a:prstGeom>
          <a:ln w="0">
            <a:noFill/>
          </a:ln>
        </p:spPr>
      </p:pic>
      <p:pic>
        <p:nvPicPr>
          <p:cNvPr id="239" name="Picture 5" descr="C:/Users/Administrator/Desktop/ppt模板/图片素材/插画/巴扎嘿素材 (25).jpg巴扎嘿素材 (25)"/>
          <p:cNvPicPr/>
          <p:nvPr/>
        </p:nvPicPr>
        <p:blipFill>
          <a:blip r:embed="rId5"/>
          <a:srcRect t="24423" b="24423"/>
          <a:stretch>
            <a:fillRect/>
          </a:stretch>
        </p:blipFill>
        <p:spPr>
          <a:xfrm>
            <a:off x="9059040" y="4838760"/>
            <a:ext cx="23810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产后血肿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产后血肿是产后并发症之一，临床上需及时诊断和治疗，避免发展成严重情况。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5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5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7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8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预防产后血肿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产后应避免过度用力，注意伤口卫生，定期进行产后检查，有助于预防产后血肿的发生。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8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8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" name="PlaceHolder 1"/>
          <p:cNvSpPr>
            <a:spLocks noGrp="1"/>
          </p:cNvSpPr>
          <p:nvPr>
            <p:ph/>
          </p:nvPr>
        </p:nvSpPr>
        <p:spPr>
          <a:xfrm>
            <a:off x="2938680" y="1998360"/>
            <a:ext cx="6318360" cy="1642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7600" b="1" strike="noStrike" spc="148">
                <a:solidFill>
                  <a:srgbClr val="3045FD"/>
                </a:solidFill>
                <a:latin typeface="Arial"/>
                <a:ea typeface="微软雅黑"/>
              </a:rPr>
              <a:t>03</a:t>
            </a:r>
            <a:endParaRPr lang="en-US" sz="7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78900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第</a:t>
            </a:r>
            <a:r>
              <a:rPr lang="en-US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3</a:t>
            </a:r>
            <a:r>
              <a:rPr lang="zh-CN" sz="5200" b="1" strike="noStrike" spc="299">
                <a:solidFill>
                  <a:srgbClr val="3045FD"/>
                </a:solidFill>
                <a:latin typeface="Arial"/>
                <a:ea typeface="微软雅黑"/>
              </a:rPr>
              <a:t>章 产后血肿的治疗</a:t>
            </a:r>
            <a:endParaRPr lang="en-US" sz="5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3045FD"/>
                </a:solidFill>
                <a:latin typeface="Arial"/>
                <a:ea typeface="微软雅黑"/>
              </a:rPr>
              <a:t>产后血肿的护理措施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1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1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333" name="图片 63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680040" y="1315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334" name="图片 64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760" y="1315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335" name="图片 65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680040" y="3907800"/>
            <a:ext cx="3584160" cy="981360"/>
          </a:xfrm>
          <a:prstGeom prst="rect">
            <a:avLst/>
          </a:prstGeom>
          <a:ln w="0">
            <a:noFill/>
          </a:ln>
        </p:spPr>
      </p:pic>
      <p:pic>
        <p:nvPicPr>
          <p:cNvPr id="336" name="图片 66" descr="图片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760" y="3907800"/>
            <a:ext cx="3584160" cy="981360"/>
          </a:xfrm>
          <a:prstGeom prst="rect">
            <a:avLst/>
          </a:prstGeom>
          <a:ln w="0">
            <a:noFill/>
          </a:ln>
        </p:spPr>
      </p:pic>
      <p:sp>
        <p:nvSpPr>
          <p:cNvPr id="337" name="content.1.title"/>
          <p:cNvSpPr/>
          <p:nvPr/>
        </p:nvSpPr>
        <p:spPr>
          <a:xfrm>
            <a:off x="144504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卧床休息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避免剧烈运动。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定期更换卫生巾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保持私密处清洁。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icture 4"/>
          <p:cNvSpPr/>
          <p:nvPr/>
        </p:nvSpPr>
        <p:spPr>
          <a:xfrm>
            <a:off x="8782560" y="96156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3045FD">
              <a:alpha val="59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3045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3045FD"/>
                </a:solidFill>
                <a:latin typeface="Arial"/>
                <a:ea typeface="微软雅黑"/>
              </a:rPr>
              <a:t>药物治疗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产后血肿的治疗中，药物治疗是非常重要的一环，适当的止血药物可以帮助凝血并纠正贫血。同时，如果有感染存在，也需要给予合适的抗菌药物治疗。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5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5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100000">
                  <a:srgbClr val="3045F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7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https://d.book118.com/137021011034006054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产后血肿护理查房</vt:lpstr>
      <vt:lpstr>目录</vt:lpstr>
      <vt:lpstr>第1章 产后血肿护理查房</vt:lpstr>
      <vt:lpstr>产后血肿的定义</vt:lpstr>
      <vt:lpstr> </vt:lpstr>
      <vt:lpstr>第二章 产后血肿的诊断</vt:lpstr>
      <vt:lpstr>实验室检查</vt:lpstr>
      <vt:lpstr>产后血肿的分类</vt:lpstr>
      <vt:lpstr> </vt:lpstr>
      <vt:lpstr> </vt:lpstr>
      <vt:lpstr>第3章 产后血肿的治疗</vt:lpstr>
      <vt:lpstr>产后血肿的护理措施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2024-09-28T10:23:58.806</cp:lastPrinted>
  <dcterms:created xsi:type="dcterms:W3CDTF">2024-09-28T02:23:58Z</dcterms:created>
  <dcterms:modified xsi:type="dcterms:W3CDTF">2024-09-28T02:24:01Z</dcterms:modified>
</cp:coreProperties>
</file>