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9E4A6-B08E-46B5-9D59-9C3F49BBE1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314D89-BBBE-4843-92CC-1FC8543A8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EC4606-FE6B-4C09-912A-B0F0FA275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1450FB-A398-4FE8-A41B-3C0A8D996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366F3B-23A8-4CF9-A733-ED79B9A2E6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8C3FD0-775A-4D1E-9FFD-46A0D1B140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01F51F-E399-4BE2-A3F6-C687D14EFF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C5FF1D-D56F-4C1F-933E-CC4B97255F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1FD68D-635E-4DA5-BE3F-7DF47EE1C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0A574F-584E-48C7-931A-02DA11BB4E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90B6B4-415B-4E8F-9BE9-F0173ACFC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22001145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护理服务创新PPT演示课件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025">
              <a:solidFill>
                <a:schemeClr val="lt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护理服务创新的主要内容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护理服务创新的实践与案例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护理服务创新是指通过引入新的护理理念、技术和方法，提高护理服务质量和效率，满足患者和医护人员的需求，推动护理事业的发展。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护理服务创新涵盖了护理管理、护理教育、护理技术和护理模式等多个方面，旨在提高护理工作的专业性和科学性，优化患者就医体验，促进医护人员的职业发展。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护理服务创新的定义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86" b="148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8977" b="2897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护理服务创新的重要性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提高护理服务质量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通过引入新的护理理念和技术，可以改善患者的就医体验，提高护理服务的质量和效率。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提升医护人员职业素养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护理服务创新有助于提升医护人员的专业素养和技能水平，增强其职业满足感和成就感。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推动护理事业发展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护理服务创新是护理事业发展的重要驱动力，有助于推动护理学科的进步和发展。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医疗改革和健康中国战略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医疗改革和健康中国战略的实施，对护理服务提出了更高的要求，需要创新护理服务理念和方法来适应这一变化。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信息化和智能化技术的应用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信息化和智能化技术的应用为护理服务创新提供了新的机遇和挑战，有助于提高护理服务的效率和质量。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人口老龄化和慢性病增加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随着人口老龄化和慢性病增加，对护理服务的需求不断增长，需要创新护理服务模式来满足这一需求。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0833" r="10833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护理服务创新的背景和现状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护理服务创新的主要内容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创新护理服务模式是护理服务创新的重要组成部分，旨在提高护理服务的效率和质量。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创新护理服务模式包括改变传统的护理服务模式，引入新的护理服务理念和方式，如个性化护理、整体护理、协同护理等。这些新的护理服务模式能够更好地满足患者的需求，提高患者的满意度和护理效果。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创新护理服务模式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提升护理服务质量是护理服务创新的根本目的，旨在提高患者的治疗效果和生活质量。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提升护理服务质量包括加强护理人员的培训和管理，提高护理人员的专业水平和职业素养，加强护理服务的质量监控和评价，及时发现和解决护理服务中的问题，提高护理服务的科学性和规范性。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提升护理服务质量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优化护理服务流程是护理服务创新的重要手段，旨在提高护理服务的效率。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护理服务流程包括简化护理服务的流程和环节，减少不必要的手续和等待时间，优化护理服务的组织和管理，提高护理服务的协调性和整体性。通过优化护理服务流程，可以提高患者的治疗效率和生活质量，同时也可以提高护理服务的效率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优化护理服务流程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创新护理服务技术是护理服务创新的推动力，旨在提高护理服务的专业性和科学性。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护理服务技术包括引入新的护理技术和设备，如智能化护理设备、信息化护理管理系统等，同时也可以借鉴其他领域的先进技术，如人工智能、大数据等，来提高护理服务的专业性和科学性。通过创新护理服务技术，可以提高患者的治疗效果和生活质量，同时也可以推动护理服务的发展和进步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创新护理服务技术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护理服务创新的实践与案例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51" r="3255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255" r="1325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以患者为中心的护理模式，强调患者参与和团队合作。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推行社区护理和延续性护理，提高患者自我管理能力。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英国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国外护理服务创新的实践与案例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19" r="25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实施跨学科团队合作，提高护理服务质量。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采用多学科协作模式，提供个性化、精准化的护理服务。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国外护理服务创新的实践与案例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美国梅奥诊所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澳大利亚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https://d.book118.com/137022001145006033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2024-09-07T09:26:16.407</cp:lastPrinted>
  <dcterms:created xsi:type="dcterms:W3CDTF">2024-09-07T01:26:16Z</dcterms:created>
  <dcterms:modified xsi:type="dcterms:W3CDTF">2024-09-07T01:26:18Z</dcterms:modified>
</cp:coreProperties>
</file>