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13E32D-F49F-4C6B-8768-CC4BC5CC38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C875D2-264A-4852-A7C9-0CD7D03E60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B597AD-EA06-4772-9428-6BC2A45771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67DBED-A817-49DC-8E75-E698610BF9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7D7ED68-CD0F-4E60-AFDF-AE704662E3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8AF1E8C-F2BC-4968-8B25-35B7085C13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406AC7A-64F1-4DE1-86DE-E5A9A02D07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F1F66C-1878-4AD0-827F-5F2E4C4FC4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320DEA-B029-441F-A807-4F98CC73B6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023EE1-95AE-45A9-9979-899377940B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4E5F6A-EE1F-4B4E-B313-7807BE2945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7024030055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港务集团公司某年安全工作总结及某年计划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某年安全工作总结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某年安全工作计划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某年安全工作亮点与不足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未来安全工作展望与建议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某年安全工作总结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624190" y="1957190"/>
            <a:ext cx="2943620" cy="2943620"/>
          </a:xfrm>
          <a:prstGeom prst="ellipse">
            <a:avLst/>
          </a:prstGeom>
          <a:solidFill>
            <a:schemeClr val="accent2">
              <a:lumMod val="75000"/>
              <a:alpha val="3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70783" y="2103783"/>
            <a:ext cx="2650435" cy="26504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173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17177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04193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8519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231308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312312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560538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641542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886868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96555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0555672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0636676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906762" y="1198792"/>
            <a:ext cx="3735664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安全管理体系建设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236173" y="1829995"/>
            <a:ext cx="3600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建立完善的安全管理体系，明确各级责任，确保安全工作的有效推进。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429812" y="2968526"/>
            <a:ext cx="3060488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安全制度建设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096214" y="3649597"/>
            <a:ext cx="36766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制定并完善各项安全管理制度和操作规程，强化员工的安全意识和操作规范。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834126" y="4761023"/>
            <a:ext cx="3614889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安全宣传教育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317177" y="5385748"/>
            <a:ext cx="38671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开展形式多样的安全宣传教育活动，提高员工的安全意识和安全技能。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640304" y="1198792"/>
            <a:ext cx="3545103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安全检查及整改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567810" y="1829995"/>
            <a:ext cx="41052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定期进行安全检查，发现安全隐患及时整改，确保生产安全。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7567810" y="2968526"/>
            <a:ext cx="3073732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事故处理及预防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834968" y="3649597"/>
            <a:ext cx="39433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对发生的事故进行调查分析，找出原因并采取预防措施，防止类似事故再次发生。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6733255" y="4761023"/>
            <a:ext cx="344728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安全生产成绩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7421217" y="5385748"/>
            <a:ext cx="4362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通过以上措施的实施，实现了全年安全生产目标，取得了较好的成绩。</a:t>
            </a:r>
          </a:p>
        </p:txBody>
      </p:sp>
      <p:sp>
        <p:nvSpPr>
          <p:cNvPr id="30" name="Freeform 30"/>
          <p:cNvSpPr/>
          <p:nvPr/>
        </p:nvSpPr>
        <p:spPr>
          <a:xfrm>
            <a:off x="5453880" y="2786880"/>
            <a:ext cx="1284241" cy="128424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1" name="Group 3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2" name="AutoShape 3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TextBox 5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安全工作概况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定期对制度进行审查和更新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根据实际生产情况和出现的新问题，定期对安全管理制度和操作规程进行审查和更新，确保制度的适用性和有效性。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制定安全管理制度和操作规程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根据企业实际情况和生产特点，制定了一系列安全管理制度和操作规程，明确了各级责任和操作规范。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强化制度执行力度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通过培训和宣传，强化员工对制度的认知和执行力度，确保制度的贯彻执行。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安全制度建设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0531" b="2053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0411" r="1041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5"/>
          <a:srcRect t="921" b="92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安全宣传教育</a:t>
              </a:r>
            </a:p>
          </p:txBody>
        </p:sp>
      </p:grpSp>
      <p:sp>
        <p:nvSpPr>
          <p:cNvPr id="32" name="TextBox 32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开展安全培训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针对不同岗位和工种，开展形式多样的安全培训，提高员工的安全意识和操作技能。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制作安全宣传资料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制作安全宣传海报、手册等资料，张贴在显眼位置，提醒员工时刻保持安全意识。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开展安全宣传周活动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组织安全宣传周活动，通过讲座、展览等形式，深入宣传安全生产知识和重要性。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/>
          </a:blip>
          <a:srcRect l="16625" r="1662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9" name="Freeform 9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定期组织专业人员对生产现场、设备等进行全面检查，发现安全隐患及时处理。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定期进行安全检查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对检查中发现的安全隐患进行登记造册，建立安全隐患台账，确保整改落实到位。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建立安全隐患台账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针对每个安全隐患，制定具体的整改措施并跟踪整改情况，确保问题得到及时解决。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制定整改措施并跟踪整改情况</a:t>
            </a:r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安全检查及整改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5" name="TextBox 5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建立事故档案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对每起事故建立档案，记录事故经过、原因、处理过程和预防措施等内容，为今后的工作提供参考。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8" name="TextBox 8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加强预防措施的落实</a:t>
              </a:r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针对事故原因加强预防措施的落实力度，确保类似事故不再发生。</a:t>
              </a:r>
            </a:p>
          </p:txBody>
        </p:sp>
      </p:grpSp>
      <p:sp>
        <p:nvSpPr>
          <p:cNvPr id="10" name="TextBox 10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对事故进行深入调查和分析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对发生的事故进行深入调查和分析，找出事故原因并提出预防措施。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事故处理及预防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某年安全工作计划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通过实施各项安全措施，努力降低事故发生的频率和风险。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降低事故发生率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3"/>
          <a:srcRect t="14542" b="145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提高员工安全意识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5" name="Freeform 15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4"/>
          <a:srcRect l="9792" r="9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8" name="TextBox 18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确保安全生产投入</a:t>
            </a:r>
          </a:p>
        </p:txBody>
      </p:sp>
      <p:cxnSp>
        <p:nvCxnSpPr>
          <p:cNvPr id="19" name="Connector 19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1" name="Freeform 21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2" name="Picture 22"/>
          <p:cNvPicPr>
            <a:picLocks noChangeAspect="1"/>
          </p:cNvPicPr>
          <p:nvPr/>
        </p:nvPicPr>
        <p:blipFill>
          <a:blip r:embed="rId5"/>
          <a:srcRect l="18417" r="184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3" name="TextBox 23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通过宣传教育和培训，增强员工的安全意识和安全技能。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合理安排安全生产资金和资源，保障员工人身安全和健康。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安全工作目标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9625" r="962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5" name="Group 5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6" name="AutoShape 6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TextBox 7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制定安全管理制度</a:t>
              </a:r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根据企业实际情况，制定和完善各项安全管理制度和操作规程。</a:t>
              </a:r>
            </a:p>
          </p:txBody>
        </p:sp>
        <p:sp>
          <p:nvSpPr>
            <p:cNvPr id="9" name="AutoShape 9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11" name="AutoShape 11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TextBox 12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加强安全责任制</a:t>
              </a:r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明确各级领导和员工的安全责任，形成有效的安全管理体系。</a:t>
              </a:r>
            </a:p>
          </p:txBody>
        </p:sp>
        <p:sp>
          <p:nvSpPr>
            <p:cNvPr id="14" name="AutoShape 14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6" name="AutoShape 16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TextBox 17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实施安全标准化管理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推行安全标准化管理，使安全生产工作更加规范和有序。</a:t>
              </a:r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安全制度完善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5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7" name="Freeform 7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通过各种渠道和形式，如海报、宣传片、微信公众号等，广泛宣传安全知识和理念。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开展安全宣传活动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针对不同岗位和工种，开展有针对性的安全培训，提高员工的安全技能和防范意识。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加强员工培训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安全宣传教育计划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https://d.book118.com/137024030055006054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2024-09-28T15:54:04.998</cp:lastPrinted>
  <dcterms:created xsi:type="dcterms:W3CDTF">2024-09-28T07:54:05Z</dcterms:created>
  <dcterms:modified xsi:type="dcterms:W3CDTF">2024-09-28T07:54:07Z</dcterms:modified>
</cp:coreProperties>
</file>