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12BEF-02F7-454A-BCD2-26EB1598D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FF43D-AF8F-46AE-9A5C-0B2B6FC18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111ED-D745-4DFB-AD1D-49FEDC4DB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71F5B-1F9B-46BB-BF3E-1AE9D4A09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4A31F3-FBD9-495E-87D6-7F547E25C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92770-77F1-454C-B1AA-D3CF1E6FA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73B39D-4D18-4A84-83F8-6631D0A7A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BF36D-26CD-4E07-8A1F-D65F77951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1066B-841C-439E-94F8-654CA666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3C78D-DEF4-4B96-917B-E9493F25B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B231D-CAD6-4199-B8B5-FE7AC8A40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2406410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高三物理一轮复习相互作用课件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牛顿运动定律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力的合成与分解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平衡状态与平衡条件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动量定理与动量守恒定律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摩擦力与机械能守恒定律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82" r="90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力的定义是物体之间的相互作用，是改变物体运动状态的原因。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力是一个物体对另一个物体的作用，这种作用可以改变物体的运动状态，如加速、减速或改变方向。力不能离开物体而独立存在，它总是存在于两个物体之间的相互作用。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力的三要素包括力的大小、方向和作用点，它们共同决定了力的具体效果。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力的大小表示物体受到的力有多大，单位是牛顿（N）；力的方向指明力作用的方向；作用点则是确定力作用在哪个点上，因为同样大小的力作用在不同的点上可能会产生不同的效果。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17" r="149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力的三要素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根据不同的分类标准，可以将力分为多种类型，如按性质分可分为重力、弹力、摩擦力等。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，力可以分为重力、弹力、摩擦力、电磁力、强力和弱力等。这些不同类型的力在日常生活和科学实验中都有广泛的应用。例如，重力是地球对物体的吸引力，弹力是物体发生形变后恢复原状所产生的力，摩擦力则是阻碍物体相对运动的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牛顿运动定律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理解要点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牛顿第一定律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惯性是物体的固有属性，只与质量有关；平衡状态是指物体不受力或所受合力为零的状态。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解释生活中的现象，如刹车时人的前倾、跳远时助跑等。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理解牛顿第一定律的内容，掌握惯性、平衡状态等概念。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一切物体总保持匀速直线运动状态或静止状态，除非作用在它上面的力迫使它改变这种状态。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76573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51829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420594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479233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676573" y="4076033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理解要点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1829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449169" y="4029837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2083243" y="2351977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掌握牛顿第二定律的内容，理解加速度与力的关系。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21868" y="2408369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物体的加速度与所受的合力成正比，与物体的质量成反比。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049239" y="5084769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加速度是描述速度变化快慢的物理量；合力是指物体所受所有力的矢量和；加速度与合力的方向一致。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21835" y="5084769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分析物体的运动情况，如加速、减速、曲线运动等。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87944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702795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067588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702795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牛顿第二定律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07012" y="804508"/>
            <a:ext cx="4614367" cy="5154067"/>
          </a:xfrm>
          <a:prstGeom prst="flowChartOffpageConnector">
            <a:avLst/>
          </a:prstGeom>
          <a:solidFill>
            <a:schemeClr val="accent5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97580" y="804508"/>
            <a:ext cx="4614367" cy="5154067"/>
          </a:xfrm>
          <a:prstGeom prst="flowChartOffpageConnector">
            <a:avLst/>
          </a:prstGeom>
          <a:solidFill>
            <a:schemeClr val="accent3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70621" y="804508"/>
            <a:ext cx="4614367" cy="5154067"/>
          </a:xfrm>
          <a:prstGeom prst="flowChartOffpageConnector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556266" y="1830399"/>
            <a:ext cx="1829276" cy="5651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176324" y="1830399"/>
            <a:ext cx="1832452" cy="5651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99558" y="1830399"/>
            <a:ext cx="1829276" cy="5651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4973" y="1893007"/>
            <a:ext cx="2005662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82882" y="1893007"/>
            <a:ext cx="2005662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711364" y="1893007"/>
            <a:ext cx="2005662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理解要点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456502" y="5720271"/>
            <a:ext cx="7278996" cy="703263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634535" y="5798305"/>
            <a:ext cx="5073533" cy="6252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799104" y="5812018"/>
            <a:ext cx="519769" cy="519769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牛顿第三定律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513727" y="2688997"/>
            <a:ext cx="7089870" cy="1613688"/>
            <a:chOff x="2513727" y="2688997"/>
            <a:chExt cx="7089870" cy="1613688"/>
          </a:xfrm>
        </p:grpSpPr>
        <p:sp>
          <p:nvSpPr>
            <p:cNvPr id="37" name="AutoShape 37"/>
            <p:cNvSpPr/>
            <p:nvPr/>
          </p:nvSpPr>
          <p:spPr>
            <a:xfrm>
              <a:off x="2513727" y="2688997"/>
              <a:ext cx="1853480" cy="1613688"/>
            </a:xfrm>
            <a:prstGeom prst="rect">
              <a:avLst/>
            </a:prstGeom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理解牛顿第三定律的内容，掌握作用力和反作用力的关系。</a:t>
              </a:r>
              <a:endParaRPr lang="en-US" sz="1100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140685" y="2688997"/>
              <a:ext cx="1853480" cy="1613688"/>
            </a:xfrm>
            <a:prstGeom prst="rect">
              <a:avLst/>
            </a:prstGeom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两个物体之间的作用力和反作用力总是大小相等、方向相反、作用在同一条直线上。</a:t>
              </a:r>
              <a:endParaRPr lang="en-US" sz="1100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750117" y="2688997"/>
              <a:ext cx="1853480" cy="1613688"/>
            </a:xfrm>
            <a:prstGeom prst="rect">
              <a:avLst/>
            </a:prstGeom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作用力和反作用力同时产生、同时消失；作用力和反作用力作用在不同的物体上；作用力和反作用力不满足平行四边形定则。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掌握力的单位和测量方法，了解测力计的原理和使用方法。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力单位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在国际单位制中，力的单位是牛顿（N），简称牛。规定使质量为1千克的物体产生1米/秒²加速度的力为1牛。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使用测力计测量力的大小，测力计的原理是利用弹簧的伸长量与所受拉力成正比的性质制成的。使用测力计时，要使弹簧测力计的受力方向与弹簧轴线一致，避免指针与外壳摩擦。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在实验中测量力的大小，如重力、摩擦力等。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力的单位和测量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力的合成与分解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534" r="1053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平行四边形定则是力的合成与分解的基本法则，通过作出的两个力和合力的平行四边形，可以确定合力的大小和方向。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行四边形定则是一种基本的几何法则，用于确定两个力合成或分解后的合力或分力的大小和方向。具体操作是作出的两个力和合力的平行四边形，其中合力方向沿平行四边形的对角线，合力的大小等于相邻两边之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平行四边形定则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正交分解法是一种将力分解到相互垂直的两个方向上的方法，通过将力分解为水平和垂直方向的分力，可以简化问题的分析。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正交分解法是一种常用的力的分解方法，通过将力分解到相互垂直的两个方向上，可以将复杂的问题简化为简单的数学运算。在解决实际问题时，可以根据需要选择合适的坐标系进行力的分解。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正交分解法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https://d.book118.com/137024064101006051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2024-09-24T13:54:52.092</cp:lastPrinted>
  <dcterms:created xsi:type="dcterms:W3CDTF">2024-09-24T05:54:52Z</dcterms:created>
  <dcterms:modified xsi:type="dcterms:W3CDTF">2024-09-24T05:54:53Z</dcterms:modified>
</cp:coreProperties>
</file>