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E6095-9872-4335-AA4B-4D83A498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66398-1460-4EDC-B3C3-5BE7E143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C64E-A1BF-41CD-9CFF-57DCE787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65C34-06DD-4589-B855-52909581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0C4958-4FB1-4CD0-BD8E-682250EF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BFFDA-B5E9-433C-A46D-40DA73CD7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153C1-D228-4EA3-9C6D-E734529ED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F2ABE-23F3-4234-9973-207F50D3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1FB01-66C7-4079-84CD-DA713C609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157D7-7A4D-4051-824A-F56306BE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C0433-C515-4312-B5CB-087B1C59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 panose="02000603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 panose="02000603000000000000" charset="-122"/>
                <a:ea typeface="站酷文艺体" panose="02000603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22" Type="http://schemas.openxmlformats.org/officeDocument/2006/relationships/tags" Target="../tags/tag235.xml" /><Relationship Id="rId23" Type="http://schemas.openxmlformats.org/officeDocument/2006/relationships/tags" Target="../tags/tag236.xml" /><Relationship Id="rId24" Type="http://schemas.openxmlformats.org/officeDocument/2006/relationships/tags" Target="../tags/tag237.xml" /><Relationship Id="rId25" Type="http://schemas.openxmlformats.org/officeDocument/2006/relationships/tags" Target="../tags/tag238.xml" /><Relationship Id="rId26" Type="http://schemas.openxmlformats.org/officeDocument/2006/relationships/tags" Target="../tags/tag239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14" Type="http://schemas.openxmlformats.org/officeDocument/2006/relationships/tags" Target="../tags/tag252.xml" /><Relationship Id="rId15" Type="http://schemas.openxmlformats.org/officeDocument/2006/relationships/tags" Target="../tags/tag253.xml" /><Relationship Id="rId16" Type="http://schemas.openxmlformats.org/officeDocument/2006/relationships/tags" Target="../tags/tag254.xml" /><Relationship Id="rId17" Type="http://schemas.openxmlformats.org/officeDocument/2006/relationships/tags" Target="../tags/tag25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414215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心理学十大效应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心理学十大效应概述</a:t>
            </a: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十大效应详解</a:t>
            </a: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心理学十大效应的应用</a:t>
            </a: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如何克服心理学效应的负面影响</a:t>
            </a: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心理学十大效应概述</a:t>
            </a:r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定义和来源</a:t>
            </a:r>
          </a:p>
        </p:txBody>
      </p:sp>
      <p:sp>
        <p:nvSpPr>
          <p:cNvPr id="10490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5833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心理学十大效应包括：锚定效应、光环效应、从众效应、权威效应、刻板印象、自我实现预言、皮格马利翁效应、破窗效应、蝴蝶效应和墨菲定律。</a:t>
            </a:r>
          </a:p>
        </p:txBody>
      </p:sp>
      <p:sp>
        <p:nvSpPr>
          <p:cNvPr id="10490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455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这些效应在心理学研究和实际应用中具有重要意义，可以帮助我们更好地理解人类行为和心理过程。</a:t>
            </a:r>
          </a:p>
        </p:txBody>
      </p:sp>
      <p:sp>
        <p:nvSpPr>
          <p:cNvPr id="10490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5455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心理学十大效应是指在心理学领域中具有重要影响的十个效应，它们涵盖了心理学的各个领域。</a:t>
            </a:r>
          </a:p>
        </p:txBody>
      </p:sp>
      <p:sp>
        <p:nvSpPr>
          <p:cNvPr id="10490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455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这些效应的定义和来源各不相同，有的来源于实验研究，有的来源于理论推导，有的来源于实际观察。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分类和特点</a:t>
            </a:r>
          </a:p>
        </p:txBody>
      </p:sp>
      <p:sp>
        <p:nvSpPr>
          <p:cNvPr id="1049100" name="内容占位符 2"/>
          <p:cNvSpPr>
            <a:spLocks noGrp="1"/>
          </p:cNvSpPr>
          <p:nvPr>
            <p:ph idx="2"/>
          </p:nvPr>
        </p:nvSpPr>
        <p:spPr/>
        <p:txBody>
          <a:bodyPr>
            <a:normAutofit fontScale="64444" lnSpcReduction="10000"/>
          </a:bodyPr>
          <a:lstStyle/>
          <a:p>
            <a:r>
              <a:rPr lang="zh-CN" altLang="en-US"/>
              <a:t>心理学十大效应包括：锚定效应、光环效应、从众效应、权威效应、稀缺效应、曝光效应、首因效应、近因效应、刻板印象效应和自我实现预言效应。</a:t>
            </a:r>
          </a:p>
          <a:p>
            <a:r>
              <a:rPr lang="zh-CN" altLang="en-US"/>
              <a:t>锚定效应：指人们在做决策时，容易受到第一印象或第一信息的影响。</a:t>
            </a:r>
          </a:p>
          <a:p>
            <a:r>
              <a:rPr lang="zh-CN" altLang="en-US"/>
              <a:t>光环效应：指人们对他人的评价，容易受到其某一方面的突出特点的影响。</a:t>
            </a:r>
          </a:p>
          <a:p>
            <a:r>
              <a:rPr lang="zh-CN" altLang="en-US"/>
              <a:t>从众效应：指人们容易受到他人的影响，改变自己的行为或观点。</a:t>
            </a:r>
          </a:p>
          <a:p>
            <a:r>
              <a:rPr lang="zh-CN" altLang="en-US"/>
              <a:t>权威效应：指人们容易相信权威人士的观点和意见。</a:t>
            </a:r>
          </a:p>
          <a:p>
            <a:r>
              <a:rPr lang="zh-CN" altLang="en-US"/>
              <a:t>稀缺效应：指人们认为越稀缺的东西越有价值。</a:t>
            </a:r>
          </a:p>
          <a:p>
            <a:r>
              <a:rPr lang="zh-CN" altLang="en-US"/>
              <a:t>曝光效应：指人们容易对熟悉的事物产生好感。</a:t>
            </a:r>
          </a:p>
          <a:p>
            <a:r>
              <a:rPr lang="zh-CN" altLang="en-US"/>
              <a:t>首因效应：指人们容易对第一印象产生深刻影响。</a:t>
            </a:r>
          </a:p>
          <a:p>
            <a:r>
              <a:rPr lang="zh-CN" altLang="en-US"/>
              <a:t>近因效应：指人们容易对最近发生的事情产生深刻影响。</a:t>
            </a:r>
          </a:p>
          <a:p>
            <a:r>
              <a:rPr lang="zh-CN" altLang="en-US"/>
              <a:t>刻板印象效应：指人们对某一群体的刻板印象会影响对其成员的评价。</a:t>
            </a:r>
          </a:p>
          <a:p>
            <a:r>
              <a:rPr lang="zh-CN" altLang="en-US"/>
              <a:t>自我实现预言效应：指人们的期望会影响自己的行为和结果。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适用范围和限制</a:t>
            </a:r>
          </a:p>
        </p:txBody>
      </p:sp>
      <p:sp>
        <p:nvSpPr>
          <p:cNvPr id="104913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心理学十大效应在教育、管理、市场营销等领域有广泛应用</a:t>
            </a:r>
          </a:p>
        </p:txBody>
      </p:sp>
      <p:sp>
        <p:nvSpPr>
          <p:cNvPr id="104915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心理学十大效应的局限性在于其解释力和预测力有限，需要与其他理论和方法相结合使用</a:t>
            </a:r>
          </a:p>
        </p:txBody>
      </p:sp>
      <p:sp>
        <p:nvSpPr>
          <p:cNvPr id="104915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心理学十大效应适用于各种心理现象的研究和分析</a:t>
            </a:r>
          </a:p>
        </p:txBody>
      </p:sp>
      <p:sp>
        <p:nvSpPr>
          <p:cNvPr id="104915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心理学十大效应可以帮助人们更好地理解自己和他人的行为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十大效应详解</a:t>
            </a:r>
          </a:p>
        </p:txBody>
      </p:sp>
      <p:sp>
        <p:nvSpPr>
          <p:cNvPr id="104919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</a:p>
        </p:txBody>
      </p:sp>
      <p:sp>
        <p:nvSpPr>
          <p:cNvPr id="104919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巴纳姆效应</a:t>
            </a:r>
          </a:p>
        </p:txBody>
      </p:sp>
      <p:sp>
        <p:nvSpPr>
          <p:cNvPr id="104926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巴纳姆效应是一种心理现象，指人们倾向于相信模糊、笼统的描述，认为它们准确地描述了自己的性格、行为和经历。</a:t>
            </a:r>
          </a:p>
        </p:txBody>
      </p:sp>
      <p:sp>
        <p:nvSpPr>
          <p:cNvPr id="104927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巴纳姆效应得名于美国马戏团经理巴纳姆，他宣称他的马戏团适合所有人观看，因为每个人都能在其中找到自己喜欢的节目。</a:t>
            </a:r>
          </a:p>
        </p:txBody>
      </p:sp>
      <p:sp>
        <p:nvSpPr>
          <p:cNvPr id="104928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巴纳姆效应在占星术、算命、性格测试等领域广泛应用，人们往往认为这些描述准确地描述了自己的性格和经历。</a:t>
            </a:r>
          </a:p>
        </p:txBody>
      </p:sp>
      <p:sp>
        <p:nvSpPr>
          <p:cNvPr id="104928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巴纳姆效应是一种认知偏差，可能导致人们做出错误的决策和判断。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皮格马利翁效应</a:t>
            </a:r>
          </a:p>
        </p:txBody>
      </p:sp>
      <p:sp>
        <p:nvSpPr>
          <p:cNvPr id="104932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皮格马利翁效应：又称为“期望效应”，是指人们对他人的期望会影响他人的行为和表现。</a:t>
            </a:r>
          </a:p>
        </p:txBody>
      </p:sp>
      <p:sp>
        <p:nvSpPr>
          <p:cNvPr id="104933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实验：心理学家罗森塔尔和雅各布森在1968年的实验中，发现教师对学生的期望会影响学生的成绩。</a:t>
            </a:r>
          </a:p>
        </p:txBody>
      </p:sp>
      <p:sp>
        <p:nvSpPr>
          <p:cNvPr id="104933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应用：皮格马利翁效应在教育、管理等领域有广泛应用，可以帮助人们更好地理解和管理他人。</a:t>
            </a:r>
          </a:p>
        </p:txBody>
      </p:sp>
      <p:sp>
        <p:nvSpPr>
          <p:cNvPr id="104934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注意事项：皮格马利翁效应也可能导致过度期望，导致对他人的压力过大，需要适度运用。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霍桑效应</a:t>
            </a:r>
          </a:p>
        </p:txBody>
      </p:sp>
      <p:sp>
        <p:nvSpPr>
          <p:cNvPr id="10493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霍桑效应也可以应用于教育领域，教师可以通过观察学生的学习行为来影响他们的学习效果。</a:t>
            </a:r>
          </a:p>
        </p:txBody>
      </p:sp>
      <p:sp>
        <p:nvSpPr>
          <p:cNvPr id="10493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霍桑效应是指在实验中，被观察者的行为会因为被观察而发生改变的现象。</a:t>
            </a:r>
          </a:p>
        </p:txBody>
      </p:sp>
      <p:sp>
        <p:nvSpPr>
          <p:cNvPr id="10494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霍桑效应在管理学中被广泛应用，管理者可以通过观察员工的行为来影响他们的工作表现。</a:t>
            </a:r>
          </a:p>
        </p:txBody>
      </p:sp>
      <p:sp>
        <p:nvSpPr>
          <p:cNvPr id="10494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霍桑效应还可以应用于日常生活中，我们可以通过观察他人的行为来影响他们的行为。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蔡格尼克效应</a:t>
            </a:r>
          </a:p>
        </p:txBody>
      </p:sp>
      <p:sp>
        <p:nvSpPr>
          <p:cNvPr id="10494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蔡格尼克效应：指人们对未完成的任务比已完成的任务记忆更深刻的现象</a:t>
            </a:r>
          </a:p>
        </p:txBody>
      </p:sp>
      <p:sp>
        <p:nvSpPr>
          <p:cNvPr id="10494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原因：未完成的任务会引发人们的焦虑和压力，从而加深记忆</a:t>
            </a:r>
          </a:p>
        </p:txBody>
      </p:sp>
      <p:sp>
        <p:nvSpPr>
          <p:cNvPr id="10494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应用：在教育、工作等领域，可以通过设置未完成的任务来提高人们的学习效率和工作动力</a:t>
            </a:r>
          </a:p>
        </p:txBody>
      </p:sp>
      <p:sp>
        <p:nvSpPr>
          <p:cNvPr id="10494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影响：蔡格尼克效应对人们的行为和决策产生影响，使人们更倾向于完成未完成的任务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德西效应</a:t>
            </a:r>
          </a:p>
        </p:txBody>
      </p:sp>
      <p:sp>
        <p:nvSpPr>
          <p:cNvPr id="104950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德西效应：指在完成一项任务时，如果外部奖励过强，反而会降低内在动机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实验过程：让两组学生进行智力游戏，一组给予奖励，一组不给予奖励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实验结果：给予奖励的一组表现不如不给予奖励的一组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实验背景：心理学家德西在1971年进行的实验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应用：在教育、管理等领域，要注意外部奖励的适度性，以保持内在动机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霍布森选择效应</a:t>
            </a:r>
          </a:p>
        </p:txBody>
      </p:sp>
      <p:sp>
        <p:nvSpPr>
          <p:cNvPr id="10495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例子：在购买商品时，人们往往会选择价格最低或最高的商品，而忽视其他价格适中的商品。</a:t>
            </a:r>
          </a:p>
        </p:txBody>
      </p:sp>
      <p:sp>
        <p:nvSpPr>
          <p:cNvPr id="10496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霍布森选择效应：指在决策过程中，人们往往会选择最明显的选项，而忽视其他可能的选项。</a:t>
            </a:r>
          </a:p>
        </p:txBody>
      </p:sp>
      <p:sp>
        <p:nvSpPr>
          <p:cNvPr id="10496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起源：由英国经济学家霍布森提出。</a:t>
            </a:r>
          </a:p>
        </p:txBody>
      </p:sp>
      <p:sp>
        <p:nvSpPr>
          <p:cNvPr id="10496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影响：可能导致决策失误，忽视其他更好的选择。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https://d.book118.com/137024142150006024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 panose="02000603000000000000" charset="-122"/>
        <a:ea typeface="站酷文艺体" panose="02000603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心理学十大效应</vt:lpstr>
      <vt:lpstr>目录</vt:lpstr>
      <vt:lpstr>添加章节标题</vt:lpstr>
      <vt:lpstr>心理学十大效应概述</vt:lpstr>
      <vt:lpstr>定义和来源</vt:lpstr>
      <vt:lpstr>分类和特点</vt:lpstr>
      <vt:lpstr>适用范围和限制</vt:lpstr>
      <vt:lpstr>十大效应详解</vt:lpstr>
      <vt:lpstr>巴纳姆效应</vt:lpstr>
      <vt:lpstr>皮格马利翁效应</vt:lpstr>
      <vt:lpstr>霍桑效应</vt:lpstr>
      <vt:lpstr>蔡格尼克效应</vt:lpstr>
      <vt:lpstr>德西效应</vt:lpstr>
      <vt:lpstr>霍布森选择效应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2024-08-29T01:22:18.783</cp:lastPrinted>
  <dcterms:created xsi:type="dcterms:W3CDTF">2024-08-28T17:22:18Z</dcterms:created>
  <dcterms:modified xsi:type="dcterms:W3CDTF">2024-08-28T17:22:21Z</dcterms:modified>
</cp:coreProperties>
</file>