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74660-EEB4-43B1-9220-6B334E07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1579-08D8-4889-8FBA-A7EFF868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1F7A7-2446-4A6A-866F-2A540412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94B67-0C7B-4876-8E35-364B6FFD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E13DD-78B9-41A1-8E30-F6FF272B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2C216-747F-420D-A59F-F0F1DBA8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910E0-D58E-437B-BA1D-81056F6F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54C2F-8E65-45F7-AB9D-0952874A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CA621-159E-46BB-8141-B9459FC39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A5AC8-3B11-49F7-980D-A035ACA5F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8340C-1929-4AF5-B429-F27CC0BC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4155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设施管理简介与物业管理区别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设施管理与物业管理区别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设施管理与物业管理联系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设施管理与物业管理发展趋势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设施管理是一种综合性的管理活动，旨在确保建筑物、基础设施和相关设备的正常运行，以满足组织或社区的需求。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设施管理起源于工业革命时期，随着工厂和设备的增多，需要专业的管理来确保生产线的顺畅运行。随着时间的推移，设施管理的范围逐渐扩大，涵盖了建筑物、基础设施、信息技术等多个领域。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确保设施的高效、安全、可靠运行，提高设施使用效率，降低运营成本，提升组织或社区的满意度。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以用户为中心，注重预防性维护，强调全生命周期管理，追求持续改进和创新。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包括建筑物的规划、设计、施工、验收、维护等各个环节的管理。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确保设施符合环保法规要求，降低污染排放，同时保障员工和公众的安全与健康。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涉及道路、桥梁、隧道、管道等基础设施的规划、建设、维护和更新。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对生产设备、办公设备、通信设备等各类设备的管理，包括采购、安装、调试、维修和报废等。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负责能源的采购、分配、使用和监控，以提高能源利用效率和降低成本。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设施管理涉及领域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物业管理是指对建筑物、配套设施设备以及相关场地进行维修、养护、管理，维护相关区域内的环境卫生和秩序的活动。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物业管理起源于19世纪60年代的英国，随着工业化和城市化的发展，逐渐在欧美等发达国家普及。20世纪80年代，我国开始引入物业管理概念，并逐渐发展成为一个新兴行业。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物业管理的目标是确保物业的正常运行，提高物业的使用价值和经济效益，为业主和使用人提供安全、舒适、便捷的生活和工作环境。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物业管理遵循“业主自治、专业服务、公开透明、公平合理”的原则，强调业主的权益保护和物业服务企业的专业化、规范化运作。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对电梯、空调、给排水、消防等设施设备进行定期检查和维修，确保其正常运行。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房屋维修与养护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包括房屋结构、外墙、屋顶、门窗等部位的维修和养护，确保房屋安全、完好。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负责公共区域的清洁、绿化和美化工作，营造整洁、优美的居住环境。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提供接待、咨询、投诉处理等服务，及时响应业主和使用人的需求，提高客户满意度。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建立健全的安全管理制度，加强消防、治安等方面的防范工作，确保业主和使用人的人身财产安全。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物业管理涉及领域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设施管理与物业管理区别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主要服务于企业或组织内部的设施，如办公楼、工厂、仓库等，以满足企业或组织的运营需求。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主要服务于房地产项目，如住宅小区、商业综合体、写字楼等，为业主和租户提供全面的物业服务。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6" r="24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服务对象不同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侧重于设施的运行和维护，包括设备管理、能源管理、环境管理等，以确保设施的正常运转和高效使用。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涵盖了房地产项目的各个方面，包括保安、清洁、绿化、维修等，以提供舒适、安全的居住环境或商业环境。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https://d.book118.com/137024155063006041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2024-09-14T04:38:12.275</cp:lastPrinted>
  <dcterms:created xsi:type="dcterms:W3CDTF">2024-09-13T20:38:12Z</dcterms:created>
  <dcterms:modified xsi:type="dcterms:W3CDTF">2024-09-13T20:38:14Z</dcterms:modified>
</cp:coreProperties>
</file>