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25918-92AB-4D22-9736-5B2E829A1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A466-5667-40FB-A0EF-25AB16B2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C0FE5-EBD1-40BC-9D1D-EE3A38EA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14B1F-01B9-4B00-9FF8-AA0B33EC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65707-37FD-48D1-A513-CFA1CAEBE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077FE-811C-40F9-AB8E-34435563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15521-6259-492E-A9FB-C9C35E5D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782D0-2139-49C7-8E0C-D27C3C22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3B750-87E7-4462-82B9-A425EBE1D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A1E0-9203-4BD6-A0FF-6571320F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1D397-47DC-495F-B41E-97354C54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67" r:id="rId2"/>
    <p:sldLayoutId id="2147485468" r:id="rId3"/>
    <p:sldLayoutId id="2147485469" r:id="rId4"/>
    <p:sldLayoutId id="2147485470" r:id="rId5"/>
    <p:sldLayoutId id="2147485471" r:id="rId6"/>
    <p:sldLayoutId id="2147485472" r:id="rId7"/>
    <p:sldLayoutId id="2147485473" r:id="rId8"/>
    <p:sldLayoutId id="2147485474" r:id="rId9"/>
    <p:sldLayoutId id="2147485475" r:id="rId10"/>
    <p:sldLayoutId id="21474854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5026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学校双减的家庭与校园互动交流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家庭与校园互动交流的重要性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促进家校共育</a:t>
            </a:r>
            <a:endParaRPr lang="zh-CN" altLang="en-US"/>
          </a:p>
        </p:txBody>
      </p:sp>
      <p:sp>
        <p:nvSpPr>
          <p:cNvPr id="104885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建立有效的沟通渠道，加强家庭与校园之间的联系。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5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共同关注孩子的成长，促进孩子全面发展。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形成教育合力，提高教育效果。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增强家庭与校园之间的信任与合作，共同为孩子的未来发展努力。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提升教育质量</a:t>
            </a:r>
            <a:endParaRPr lang="zh-CN" altLang="en-US"/>
          </a:p>
        </p:txBody>
      </p:sp>
      <p:sp>
        <p:nvSpPr>
          <p:cNvPr id="104891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促进家长与教师之间的沟通与合作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提升学生的学习积极性和主动性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培养学生的综合素质和能力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促进学校和家庭共同成长和发展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培养学生全面发展</a:t>
            </a:r>
            <a:endParaRPr lang="zh-CN" altLang="en-US"/>
          </a:p>
        </p:txBody>
      </p:sp>
      <p:sp>
        <p:nvSpPr>
          <p:cNvPr id="1048952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家庭与校园互动交流有助于培养学生的综合素质，促进全面发展。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在互动交流中，学生可以获得更多的机会展示自己的才华和兴趣，从而激发创造力和想象力。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家庭与校园互动交流可以加强学生与家长之间的沟通和理解，增强家庭教育的效果。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通过互动交流，学校可以更好地了解学生的需求和问题，从而调整教育方式，提高教育质量。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增强家校之间的信任与合作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建立有效的沟通渠道，及时了解学生的学习情况和生活状态。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共同参与学生的成长过程，促进家庭和学校的深度合作。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形成教育合力，提高教育效果，促进学生的全面发展。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增强家庭和学校的互信，共同营造良好的教育环境。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学校双减政策的理解与实施</a:t>
            </a:r>
            <a:endParaRPr lang="zh-CN" altLang="en-US"/>
          </a:p>
        </p:txBody>
      </p:sp>
      <p:sp>
        <p:nvSpPr>
          <p:cNvPr id="10490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双减政策的背景与意义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背景：教育焦虑、学生课业负担过重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意义：减轻学生作业负担、减轻学生校外培训负担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目标：提高教育质量、促进学生全面发展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实施情况：校内提质、校外规范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双减政策的具体内容与要求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减少学生的作业负担，控制作业总量和作业时间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加强家校合作，共同推进双减政策实施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规范校外培训机构，减轻学生课外负担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减少考试次数，不以考试成绩对学生进行排名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学校在双减政策下的教学安排</a:t>
            </a:r>
            <a:endParaRPr lang="zh-CN" altLang="en-US"/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优化教学方式：采用互动式、体验式教学方式，提高学生主动学习的积极性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调整课程结构：减少作业量，增加课外活动和个性化学习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强化课堂管理：确保学生在课堂上的专注度和参与度，提高课堂教学效果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家校合作：加强与家长的沟通与合作，共同推进双减政策的实施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家庭在双减政策下的角色与责任</a:t>
            </a:r>
            <a:endParaRPr lang="zh-CN" altLang="en-US"/>
          </a:p>
        </p:txBody>
      </p:sp>
      <p:sp>
        <p:nvSpPr>
          <p:cNvPr id="10492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家庭是孩子成长的重要环境，家长需要关注孩子的身心健康和全面发展。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家长要与学校密切配合，共同推进双减政策的实施，促进孩子全面发展和健康成长。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家长要关注孩子的学习负担，避免过度追求分数和成绩，让孩子有更多的时间和空间去发展自己的兴趣和特长。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家长要合理安排孩子的学习和生活，培养孩子的自主性和责任感。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家庭与校园互动交流的方式与途径</a:t>
            </a:r>
            <a:endParaRPr lang="zh-CN" altLang="en-US"/>
          </a:p>
        </p:txBody>
      </p:sp>
      <p:sp>
        <p:nvSpPr>
          <p:cNvPr id="10493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家长会与家长代表会议</a:t>
            </a:r>
            <a:endParaRPr lang="zh-CN" altLang="en-US"/>
          </a:p>
        </p:txBody>
      </p:sp>
      <p:sp>
        <p:nvSpPr>
          <p:cNvPr id="1049368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家长会是学校与家长交流的重要平台，可以了解孩子在学校的情况，也可以向学校反馈家长的意见和建议。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家长代表会议则是由家长代表参加的会议，可以就学校管理、教育教学等方面提出意见和建议，促进学校改进工作。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家长会和家长代表会议都是家庭与校园互动交流的重要方式，有助于加强家校之间的沟通和合作，共同促进孩子的成长和发展。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在家长会和家长代表会议上，学校和家长可以共同探讨如何更好地推进“双减”工作，为孩子的健康成长创造更好的环境和条件。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家校联系本与通讯平台</a:t>
            </a:r>
            <a:endParaRPr lang="zh-CN" altLang="en-US"/>
          </a:p>
        </p:txBody>
      </p:sp>
      <p:sp>
        <p:nvSpPr>
          <p:cNvPr id="104942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线上家长会：利用视频会议软件，定期召开线上家长会，让家长和老师共同探讨学生成长问题。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家校联系本：用于记录学生在校表现、作业情况等，方便家长了解孩子的学习状况，促进家校沟通。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通讯平台：通过微信、QQ等即时通讯工具，家长和老师可以随时交流，及时解决学生在学习和生活中遇到的问题。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家访：老师定期进行家访，了解学生在家庭中的学习和生活情况，为个性化教育提供依据。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家长志愿者与义工组织</a:t>
            </a:r>
            <a:endParaRPr lang="zh-CN" altLang="en-US"/>
          </a:p>
        </p:txBody>
      </p:sp>
      <p:sp>
        <p:nvSpPr>
          <p:cNvPr id="104949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参与学校活动：家长志愿者可以参与学校的各种活动，如运动会、文艺演出等，增强与学校的互动。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协助教师工作：家长志愿者可以协助教师进行一些教学辅助工作，如批改作业、监考等，提高学校的教学质量。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组织义工活动：家长义工组织可以组织各种义工活动，如环保活动、公益讲座等，促进学校与社会的互动。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搭建沟通平台：家长志愿者与义工组织可以搭建一个沟通平台，让家长、学校和社会更好地进行互动与交流。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https://d.book118.com/137025026162006031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Wingdings</vt:lpstr>
      <vt:lpstr>宋体</vt:lpstr>
      <vt:lpstr>Office Theme</vt:lpstr>
      <vt:lpstr>学校双减的家庭与校园互动交流</vt:lpstr>
      <vt:lpstr>目录</vt:lpstr>
      <vt:lpstr>家庭与校园互动交流的重要性</vt:lpstr>
      <vt:lpstr>促进家校共育</vt:lpstr>
      <vt:lpstr>提升教育质量</vt:lpstr>
      <vt:lpstr>培养学生全面发展</vt:lpstr>
      <vt:lpstr>增强家校之间的信任与合作</vt:lpstr>
      <vt:lpstr>学校双减政策的理解与实施</vt:lpstr>
      <vt:lpstr>双减政策的背景与意义</vt:lpstr>
      <vt:lpstr>双减政策的具体内容与要求</vt:lpstr>
      <vt:lpstr>学校在双减政策下的教学安排</vt:lpstr>
      <vt:lpstr>家庭在双减政策下的角色与责任</vt:lpstr>
      <vt:lpstr>家庭与校园互动交流的方式与途径</vt:lpstr>
      <vt:lpstr>家长会与家长代表会议</vt:lpstr>
      <vt:lpstr>家校联系本与通讯平台</vt:lpstr>
      <vt:lpstr>家长志愿者与义工组织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2024-09-04T10:34:27.698</cp:lastPrinted>
  <dcterms:created xsi:type="dcterms:W3CDTF">2024-09-04T02:34:27Z</dcterms:created>
  <dcterms:modified xsi:type="dcterms:W3CDTF">2024-09-04T02:34:29Z</dcterms:modified>
</cp:coreProperties>
</file>