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KPRMN+JJIDQM+ArialMT"/>
      <p:regular r:id="rId18"/>
    </p:embeddedFont>
    <p:embeddedFont>
      <p:font typeface="OMWPKK+MS-UIGothic"/>
      <p:regular r:id="rId19"/>
    </p:embeddedFont>
    <p:embeddedFont>
      <p:font typeface="VWJKMB+KNQCEL+MicrosoftYaHei-Bold"/>
      <p:regular r:id="rId20"/>
    </p:embeddedFont>
    <p:embeddedFont>
      <p:font typeface="UDORDL+SPWNHS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7C6D8-B8E8-4246-8AB9-549E112AC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3AF3B-9A66-42A1-8745-A99D2014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BB7B5-6AEC-4DC4-9567-F66D1C785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3AC6F-51D1-445B-BC4D-A3E3DEB97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747EC-E08A-4679-9E8D-7AE9A8B1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E05D4-6059-44BE-8126-8C15BE7E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4E6A9-7721-4953-86A1-320A21873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9EA5D-5EE7-4205-9CF7-51E7A31F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36326-D703-49A5-94A7-FF8ACB869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72037-10B6-4F43-BC1E-2DBCAD734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D44FF-687C-4B8B-AE3C-BCAFDDD8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6025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KPRMN+JJIDQM+ArialMT"/>
                <a:cs typeface="QKPRMN+JJIDQ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气道湿化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KPRMN+JJIDQM+ArialMT"/>
                <a:cs typeface="QKPRMN+JJIDQ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气道湿化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理的方法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5491421" cy="24292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KPRMN+JJIDQM+ArialMT"/>
                <a:cs typeface="QKPRMN+JJIDQ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气道湿化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理的适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症与禁忌症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KPRMN+JJIDQM+ArialMT"/>
                <a:cs typeface="QKPRMN+JJIDQ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气道湿化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理的注意事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与并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KPRMN+JJIDQM+ArialMT"/>
                <a:cs typeface="QKPRMN+JJIDQ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气道湿化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理的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床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KPRMN+JJIDQM+ArialMT"/>
                <a:cs typeface="QKPRMN+JJIDQ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气道湿化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理的未来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OMWPKK+MS-UIGothic"/>
                <a:cs typeface="OMWPKK+MS-UIGothic"/>
              </a:rPr>
              <a:t>展与展望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MWPKK+MS-UIGothic"/>
                <a:cs typeface="OMWPKK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VWJKMB+KNQCEL+MicrosoftYaHei-Bold"/>
                <a:cs typeface="VWJKMB+KNQCE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MWPKK+MS-UIGothic"/>
                <a:cs typeface="OMWPKK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MWPKK+MS-UIGothic"/>
                <a:cs typeface="OMWPKK+MS-UIGothic"/>
              </a:rPr>
              <a:t>重要性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在机械通气和气管插管等治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疗过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程中，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气道湿化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理是必不可少的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于保持患者呼吸道通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防肺部感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染等具有重要意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湿化原理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WJKMB+KNQCEL+MicrosoftYaHei-Bold"/>
                <a:cs typeface="VWJKMB+KNQCE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WJKMB+KNQCEL+MicrosoftYaHei-Bold"/>
                <a:cs typeface="VWJKMB+KNQCE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WJKMB+KNQCEL+MicrosoftYaHei-Bold"/>
                <a:cs typeface="VWJKMB+KNQCE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OMWPKK+MS-UIGothic"/>
                <a:cs typeface="OMWPKK+MS-UIGothic"/>
              </a:rPr>
              <a:t>加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00B6FF"/>
                </a:solidFill>
                <a:latin typeface="OMWPKK+MS-UIGothic"/>
                <a:cs typeface="OMWPKK+MS-UIGothic"/>
              </a:rPr>
              <a:t>湿化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雾</a:t>
            </a:r>
            <a:r>
              <a:rPr sz="2000" spc="25">
                <a:solidFill>
                  <a:srgbClr val="00B6FF"/>
                </a:solidFill>
                <a:latin typeface="OMWPKK+MS-UIGothic"/>
                <a:cs typeface="OMWPKK+MS-UIGothic"/>
              </a:rPr>
              <a:t>化湿化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OMWPKK+MS-UIGothic"/>
                <a:cs typeface="OMWPKK+MS-UIGothic"/>
              </a:rPr>
              <a:t>人工鼻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湿化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38045" y="17818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MWPKK+MS-UIGothic"/>
                <a:cs typeface="OMWPKK+MS-UIGothic"/>
              </a:rPr>
              <a:t>湿度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40425" y="178117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MWPKK+MS-UIGothic"/>
                <a:cs typeface="OMWPKK+MS-UIGothic"/>
              </a:rPr>
              <a:t>温度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47570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MWPKK+MS-UIGothic"/>
                <a:cs typeface="OMWPKK+MS-UIGothic"/>
              </a:rPr>
              <a:t>流量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40425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湿化法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OMWPKK+MS-UIGothic"/>
                <a:cs typeface="OMWPKK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被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湿化法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自然呼吸将湿化气体吸入气道，保持气道湿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MWPKK+MS-UIGothic"/>
                <a:cs typeface="OMWPK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湿化法包括使用加湿器、保温杯等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增加周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空气的湿度，使患者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自然呼吸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吸入湿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的气体，从而保持气道黏膜湿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方法适用于痰液量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少、无排痰困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OMWPKK+MS-UIGothic"/>
                <a:cs typeface="OMWPKK+MS-UIGothic"/>
              </a:rPr>
              <a:t>的患者。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雾</a:t>
            </a: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化吸入法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OMWPKK+MS-UIGothic"/>
                <a:cs typeface="OMWPKK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其他方法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其他不常用的气道湿化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理方法。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OMWPKK+MS-UIGothic"/>
                <a:cs typeface="OMWPK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其他方法包括使用气管内滴注、口含水瓶等。气管内滴注是将湿化液直接滴入气管内，但操作复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且易引起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呛</a:t>
            </a: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和感染。口含水瓶是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患者含一口水，利用吞咽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作将水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入气道内，但效果不确切。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些方法不常用，但在特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定情况下可能会被考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5B80"/>
                </a:solidFill>
                <a:latin typeface="OMWPKK+MS-UIGothic"/>
                <a:cs typeface="OMWPKK+MS-UIGothic"/>
              </a:rPr>
              <a:t>使用。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OMWPKK+MS-UIGothic"/>
                <a:cs typeface="OMWPKK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OMWPKK+MS-UIGothic"/>
                <a:cs typeface="OMWPKK+MS-UIGothic"/>
              </a:rPr>
              <a:t>气道湿化不足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OMWPKK+MS-UIGothic"/>
                <a:cs typeface="OMWPKK+MS-UIGothic"/>
              </a:rPr>
              <a:t>气道分泌物粘稠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OMWPKK+MS-UIGothic"/>
                <a:cs typeface="OMWPKK+MS-UIGothic"/>
              </a:rPr>
              <a:t>机械通气治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于因疾病或手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等原因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致气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道湿化不足的患者，需要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行气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道湿化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理，以保持呼吸道湿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防呼吸道感染和相关并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于气道分泌物粘稠的患者，湿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理可以帮助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化痰液，促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痰液排出，保持呼吸道通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于接受机械通气治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的患者，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湿化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理有助于减少呼吸机相关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肺炎等并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症的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生，提高治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MWPKK+MS-UIGothic"/>
                <a:cs typeface="OMWPKK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https://d.book118.com/137026025010006036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QKPRMN+JJIDQM+ArialMT</vt:lpstr>
      <vt:lpstr>Times New Roman</vt:lpstr>
      <vt:lpstr>OMWPKK+MS-UIGothic</vt:lpstr>
      <vt:lpstr>SimSun</vt:lpstr>
      <vt:lpstr>VWJKMB+KNQCEL+MicrosoftYaHei-Bold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2024-09-10T19:16:02.948</cp:lastPrinted>
  <dcterms:created xsi:type="dcterms:W3CDTF">2024-09-10T11:16:02Z</dcterms:created>
  <dcterms:modified xsi:type="dcterms:W3CDTF">2024-09-10T11:16:04Z</dcterms:modified>
</cp:coreProperties>
</file>