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BCFD7-CCFE-458F-8030-0A1F24ED4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800E5-AE66-402F-B5EA-1F1E42240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71B40-C968-4302-8F0A-6DDD7759A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58B3A-F053-4335-91C9-59C55C8DE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DE90BA-9C03-4049-BCCA-1883739E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5C785-9664-4A14-833B-2F3C91C9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A5B83-1F80-4C50-A926-95B31D814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2BFDD-CF52-47E6-8299-97372F5A6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D31D2-FCCB-4187-B1D2-8D5290A3C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6F54A-7B0F-4767-9CB8-15888216C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F7842-1EAB-45AE-8A25-7A00BDF6E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320661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应用WI技术评估肿瘤治疗效果的临床研究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肿瘤治疗效果评估方法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肿瘤是全球性的健康难题，其治疗效果的评估对于提高患者生存率和生活质量至关重要。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肿瘤治疗领域的挑战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WI技术（例如，无线通信技术、可穿戴设备等）在医疗领域的应用日益广泛，为肿瘤治疗效果评估提供了新的手段。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传统的肿瘤治疗效果评估方法存在局限性，WI技术的应用有望提高评估的准确性和便捷性，满足临床需求。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临床需求与意义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国内在WI技术应用于肿瘤治疗效果评估方面的研究起步较晚，但近年来发展迅速，已有多个研究团队在该领域取得重要成果。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国外在WI技术应用于医疗领域的研究较为领先，已有多个成熟的系统和产品应用于肿瘤治疗效果评估。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随着技术的不断进步和临床需求的提高，WI技术在肿瘤治疗效果评估方面的应用将更加广泛和深入。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本研究旨在探索WI技术在肿瘤治疗效果评估中的应用，开发一种基于WI技术的肿瘤治疗效果评估系统，提高评估的准确性和便捷性。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成果将为肿瘤治疗提供更加准确、便捷的效果评估手段，有助于提高患者的生存率和生活质量，具有重要的临床价值和社会意义。同时，本研究还将推动WI技术在医疗领域的应用和发展，为相关领域的研究提供借鉴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WI技术是一种基于磁共振成像的先进技术，通过测量水分子在组织中的扩散和运动状态，提供有关组织结构和功能的信息。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利用磁场和射频脉冲对组织进行激励，使组织中的氢质子发生共振并产生信号。通过测量这些信号的强度、频率和相位等参数，可以推断出组织内部的水分子扩散和运动状态，从而得到有关组织结构和功能的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肿瘤检测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WI技术可用于检测肿瘤的存在和位置，特别是对于某些难以通过常规影像学检查发现的肿瘤，如脑肿瘤、前列腺癌等。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肿瘤分期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通过测量肿瘤组织的水分子扩散系数，可以对肿瘤进行分期，判断其恶性程度和侵袭范围。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WI技术可以定量评估肿瘤治疗的效果，如手术、放疗、化疗等。通过比较治疗前后肿瘤组织的水分子扩散系数的变化，可以判断治疗是否有效以及是否需要调整治疗方案。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WI技术在肿瘤诊疗中的应用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WI技术优势与局限性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WI技术具有无创、无辐射、高分辨率等优点，可以提供更准确的肿瘤诊断和治疗信息。同时，该技术还可以对肿瘤进行三维成像，更直观地显示肿瘤的形状、大小和位置。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的成像时间较长，容易受到运动伪影的干扰。此外，该技术对于某些类型的肿瘤（如钙化肿瘤）的检测效果可能不佳。同时，由于WI技术是一种新兴的技术，其临床应用经验和标准化程度还有待进一步提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肿瘤治疗效果评估方法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主要基于肿瘤大小变化进行评估，但无法准确反映肿瘤内部结构及代谢变化。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实体瘤疗效评价标准（RECIST）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通过检测血液或组织中的肿瘤标志物水平变化来评估疗效，但存在敏感性和特异性不高的问题。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肿瘤标志物检测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如CT、MRI等，可直观显示肿瘤形态学改变，但难以区分肿瘤残留与治疗后纤维化或坏死组织。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传统评估方法及局限性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早期疗效预测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WI技术可在治疗早期预测肿瘤对治疗的反应，有助于及时调整治疗方案。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疗效实时监测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通过定期进行WI检查，可实时监测肿瘤大小、形态及代谢变化，为疗效评估提供客观依据。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评估肿瘤异质性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WI技术可显示肿瘤内部的异质性，有助于更准确地评估疗效和预测复发风险。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WI技术在肿瘤治疗效果评估中的应用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https://d.book118.com/137032066155006035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2024-09-10T12:05:43.459</cp:lastPrinted>
  <dcterms:created xsi:type="dcterms:W3CDTF">2024-09-10T04:05:43Z</dcterms:created>
  <dcterms:modified xsi:type="dcterms:W3CDTF">2024-09-10T04:05:45Z</dcterms:modified>
</cp:coreProperties>
</file>